
<file path=Configurations2/accelerator/current.xml>
</file>

<file path=META-INF/manifest.xml><?xml version="1.0" encoding="utf-8"?>
<manifest:manifest xmlns:manifest="urn:oasis:names:tc:opendocument:xmlns:manifest:1.0" manifest:version="1.2">
  <manifest:file-entry manifest:media-type="application/vnd.oasis.opendocument.text" manifest:version="1.2" manifest:full-path="/"/>
  <manifest:file-entry manifest:media-type="" manifest:full-path="Configurations2/accelerator/current.xml"/>
  <manifest:file-entry manifest:media-type="application/vnd.sun.xml.ui.configuration" manifest:full-path="Configurations2/"/>
  <manifest:file-entry manifest:media-type="image/png" manifest:full-path="Thumbnails/thumbnail.png"/>
  <manifest:file-entry manifest:media-type="text/xml" manifest:full-path="content.xml"/>
  <manifest:file-entry manifest:media-type="application/binary" manifest:full-path="layout-cache"/>
  <manifest:file-entry manifest:media-type="text/xml" manifest:full-path="settings.xml"/>
  <manifest:file-entry manifest:media-type="text/xml" manifest:full-path="styles.xml"/>
  <manifest:file-entry manifest:media-type="application/rdf+xml" manifest:full-path="manifest.rdf"/>
  <manifest:file-entry manifest:media-type="text/xml" manifest:full-path="meta.xml"/>
</manifest:manifest>
</file>

<file path=content.xml><?xml version="1.0" encoding="utf-8"?>
<office:document-content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xforms="http://www.w3.org/2002/xforms" xmlns:xsd="http://www.w3.org/2001/XMLSchema" xmlns:xsi="http://www.w3.org/2001/XMLSchema-instance" xmlns:rpt="http://openoffice.org/2005/report" xmlns:of="urn:oasis:names:tc:opendocument:xmlns:of:1.2" xmlns:xhtml="http://www.w3.org/1999/xhtml" xmlns:grddl="http://www.w3.org/2003/g/data-view#" xmlns:tableooo="http://openoffice.org/2009/table" xmlns:textooo="http://openoffice.org/2013/office" xmlns:field="urn:openoffice:names:experimental:ooo-ms-interop:xmlns:field:1.0" office:version="1.2">
  <office:scripts/>
  <office:font-face-decls>
    <style:font-face style:name="Mangal1" svg:font-family="Mangal"/>
    <style:font-face style:name="Arial1" svg:font-family="Arial" style:font-family-generic="roman" style:font-pitch="variable"/>
    <style:font-face style:name="Calibri" svg:font-family="Calibri" style:font-family-generic="roman" style:font-pitch="variable"/>
    <style:font-face style:name="Lucida Sans Unicode" svg:font-family="'Lucida Sans Unicode'" style:font-family-generic="roman" style:font-pitch="variable"/>
    <style:font-face style:name="Tahoma" svg:font-family="Tahoma" style:font-family-generic="roman" style:font-pitch="variable"/>
    <style:font-face style:name="Times New Roman" svg:font-family="'Times New Roman'" style:font-family-generic="roman" style:font-pitch="variable"/>
    <style:font-face style:name="Arial" svg:font-family="Arial" style:font-family-generic="swiss" style:font-pitch="variable"/>
    <style:font-face style:name="F" svg:font-family="" style:font-family-generic="system" style:font-pitch="variable"/>
    <style:font-face style:name="Arial2" svg:font-family="Arial" style:font-family-generic="system" style:font-pitch="variable"/>
    <style:font-face style:name="Calibri1" svg:font-family="Calibri" style:font-family-generic="system" style:font-pitch="variable"/>
    <style:font-face style:name="Courier New" svg:font-family="'Courier New'" style:font-family-generic="system" style:font-pitch="variable"/>
    <style:font-face style:name="Lucida Sans Unicode1" svg:font-family="'Lucida Sans Unicode'" style:font-family-generic="system" style:font-pitch="variable"/>
    <style:font-face style:name="Mangal" svg:font-family="Mangal" style:font-family-generic="system" style:font-pitch="variable"/>
    <style:font-face style:name="Microsoft YaHei" svg:font-family="'Microsoft YaHei'" style:font-family-generic="system" style:font-pitch="variable"/>
    <style:font-face style:name="SimSun" svg:font-family="SimSun" style:font-family-generic="system" style:font-pitch="variable"/>
    <style:font-face style:name="Tahoma1" svg:font-family="Tahoma" style:font-family-generic="system" style:font-pitch="variable"/>
    <style:font-face style:name="Times New Roman1" svg:font-family="'Times New Roman'" style:font-family-generic="system" style:font-pitch="variable"/>
  </office:font-face-decls>
  <office:automatic-styles>
    <style:style style:name="Tabella1" style:family="table" style:master-page-name="Standard">
      <style:table-properties style:width="17.283cm" fo:margin-left="-0.208cm" fo:margin-top="0cm" fo:margin-bottom="0cm" style:page-number="auto" table:align="left" style:writing-mode="lr-tb"/>
    </style:style>
    <style:style style:name="Tabella1.A" style:family="table-column">
      <style:table-column-properties style:column-width="17.283cm"/>
    </style:style>
    <style:style style:name="Tabella1.1" style:family="table-row">
      <style:table-row-properties style:keep-together="true" fo:keep-together="auto"/>
    </style:style>
    <style:style style:name="Tabella1.A1" style:family="table-cell">
      <style:table-cell-properties fo:background-color="#ffffff" fo:padding-left="0.191cm" fo:padding-right="0.191cm" fo:padding-top="0cm" fo:padding-bottom="0cm" fo:border="0.018cm solid #000001">
        <style:background-image/>
      </style:table-cell-properties>
    </style:style>
    <style:style style:name="P1" style:family="paragraph" style:parent-style-name="Corpo_20_del_20_testo_20__28_5_29_">
      <style:paragraph-properties fo:line-height="150%" fo:background-color="#ffffff">
        <style:background-image/>
      </style:paragraph-properties>
    </style:style>
    <style:style style:name="P2" style:family="paragraph" style:parent-style-name="List_20_Paragraph">
      <style:text-properties style:font-name="Arial1" style:font-name-complex="Arial2"/>
    </style:style>
    <style:style style:name="P3" style:family="paragraph" style:parent-style-name="List_20_Paragraph">
      <style:paragraph-properties fo:text-align="justify" style:justify-single-word="false"/>
      <style:text-properties style:font-name="Arial1" style:font-name-complex="Arial2"/>
    </style:style>
    <style:style style:name="P4" style:family="paragraph" style:parent-style-name="List_20_Paragraph" style:list-style-name="WWNum47">
      <style:paragraph-properties fo:margin-left="0.778cm" fo:margin-right="0cm" fo:text-align="justify" style:justify-single-word="false" fo:text-indent="-0.501cm" style:auto-text-indent="false"/>
    </style:style>
    <style:style style:name="P5" style:family="paragraph" style:parent-style-name="List_20_Paragraph">
      <style:paragraph-properties fo:margin-left="0.778cm" fo:margin-right="0cm" fo:text-indent="-0.501cm" style:auto-text-indent="false"/>
      <style:text-properties style:font-name="Arial1" style:font-name-complex="Arial2"/>
    </style:style>
    <style:style style:name="P6" style:family="paragraph" style:parent-style-name="List_20_Paragraph">
      <style:paragraph-properties fo:margin-left="0.778cm" fo:margin-right="0cm" fo:text-align="justify" style:justify-single-word="false" fo:text-indent="-0.501cm" style:auto-text-indent="false"/>
      <style:text-properties style:font-name="Arial1" style:font-name-complex="Arial2"/>
    </style:style>
    <style:style style:name="P7" style:family="paragraph" style:parent-style-name="Header">
      <style:paragraph-properties fo:text-align="end" style:justify-single-word="false"/>
    </style:style>
    <style:style style:name="P8" style:family="paragraph" style:parent-style-name="footnote_20_text" style:master-page-name="Converted1">
      <style:paragraph-properties style:page-number="auto"/>
    </style:style>
    <style:style style:name="P9" style:family="paragraph" style:parent-style-name="Standard">
      <style:paragraph-properties fo:text-align="center" style:justify-single-word="false"/>
    </style:style>
    <style:style style:name="P10" style:family="paragraph" style:parent-style-name="Standard">
      <style:paragraph-properties fo:text-align="justify" style:justify-single-word="false"/>
    </style:style>
    <style:style style:name="P11" style:family="paragraph" style:parent-style-name="Standard">
      <style:paragraph-properties fo:text-align="justify" style:justify-single-word="false"/>
      <style:text-properties style:font-name="Arial1" style:font-name-complex="Arial2"/>
    </style:style>
    <style:style style:name="P12" style:family="paragraph" style:parent-style-name="Standard">
      <style:paragraph-properties fo:text-align="justify" style:justify-single-word="false"/>
      <style:text-properties style:font-name="Arial1" fo:font-style="italic" style:font-style-asian="italic" style:font-name-complex="Arial2"/>
    </style:style>
    <style:style style:name="P13" style:family="paragraph" style:parent-style-name="Standard">
      <style:paragraph-properties fo:text-align="justify" style:justify-single-word="false"/>
      <style:text-properties style:font-name="Arial1" fo:font-size="10pt" style:font-size-asian="10pt" style:font-name-complex="Arial2" style:font-size-complex="10pt"/>
    </style:style>
    <style:style style:name="P14" style:family="paragraph" style:parent-style-name="Standard">
      <style:paragraph-properties fo:text-align="center" style:justify-single-word="false"/>
      <style:text-properties style:font-name="Arial1" fo:font-weight="bold" style:font-weight-asian="bold" style:font-name-complex="Arial2"/>
    </style:style>
    <style:style style:name="T1" style:family="text">
      <style:text-properties style:font-name="Arial1" style:font-name-complex="Arial2"/>
    </style:style>
    <style:style style:name="T2" style:family="text">
      <style:text-properties style:font-name="Arial1" style:font-name-complex="Arial2" style:font-weight-complex="bold"/>
    </style:style>
    <style:style style:name="T3" style:family="text">
      <style:text-properties style:font-name="Arial1" fo:font-weight="bold" style:font-weight-asian="bold" style:font-name-complex="Arial2"/>
    </style:style>
    <style:style style:name="T4" style:family="text">
      <style:text-properties style:font-name="Arial1" fo:font-size="16pt" style:font-size-asian="16pt" style:font-name-complex="Arial2" style:font-size-complex="16pt" style:font-weight-complex="bold"/>
    </style:style>
    <style:style style:name="T5" style:family="text">
      <style:text-properties style:font-name="Arial1" fo:font-size="16pt" fo:font-weight="bold" style:font-size-asian="16pt" style:font-weight-asian="bold" style:font-name-complex="Arial2" style:font-size-complex="16pt"/>
    </style:style>
    <style:style style:name="T6" style:family="text">
      <style:text-properties style:font-name="Arial1" fo:font-size="11pt" style:font-size-asian="11pt" style:font-name-complex="Arial2" style:font-size-complex="11pt" style:font-weight-complex="bold"/>
    </style:style>
    <style:style style:name="T7" style:family="text">
      <style:text-properties style:font-name="Arial1" fo:font-size="11pt" fo:font-weight="bold" style:font-size-asian="11pt" style:font-weight-asian="bold" style:font-name-complex="Arial2" style:font-size-complex="11pt"/>
    </style:style>
    <style:style style:name="T8" style:family="text">
      <style:text-properties style:font-name="Arial1" fo:font-size="10pt" style:font-size-asian="10pt" style:font-name-complex="Arial2" style:font-size-complex="10pt"/>
    </style:style>
    <style:style style:name="T9" style:family="text">
      <style:text-properties fo:font-size="8pt" style:font-size-asian="8pt" style:font-size-complex="8pt"/>
    </style:style>
  </office:automatic-styles>
  <office:body>
    <office:text text:use-soft-page-breaks="true">
      <text:sequence-decls>
        <text:sequence-decl text:display-outline-level="0" text:name="Illustration"/>
        <text:sequence-decl text:display-outline-level="0" text:name="Table"/>
        <text:sequence-decl text:display-outline-level="0" text:name="Text"/>
        <text:sequence-decl text:display-outline-level="0" text:name="Drawing"/>
      </text:sequence-decls>
      <table:table table:name="Tabella1" table:style-name="Tabella1">
        <table:table-column table:style-name="Tabella1.A"/>
        <table:table-row table:style-name="Tabella1.1">
          <table:table-cell table:style-name="Tabella1.A1" office:value-type="string">
            <text:p text:style-name="P9">
              <text:span text:style-name="T3">DENOMINAZIONE DEL PROGETTO:</text:span>
            </text:p>
          </table:table-cell>
        </table:table-row>
        <table:table-row table:style-name="Tabella1.1">
          <table:table-cell table:style-name="Tabella1.A1" office:value-type="string">
            <text:p text:style-name="P9">
              <text:span text:style-name="T3">AMBITO DI PROGETTO </text:span>
            </text:p>
            <text:p text:style-name="P10">
              <text:span text:style-name="T4">□</text:span>
              <text:span text:style-name="T3"> culturale</text:span>
              <text:span text:style-name="T2"> </text:span>
              <text:span text:style-name="T5">□</text:span>
              <text:span text:style-name="T3"> sociale </text:span>
              <text:span text:style-name="T5">□</text:span>
              <text:span text:style-name="T3"> artistico </text:span>
              <text:span text:style-name="T5">□</text:span>
              <text:span text:style-name="T3"> ambientale </text:span>
              <text:span text:style-name="T5">□</text:span>
              <text:span text:style-name="T3"> formativo </text:span>
              <text:span text:style-name="T5">□ </text:span>
              <text:span text:style-name="T3">tutela dei beni comuni</text:span>
            </text:p>
            <text:p text:style-name="P10">
              <text:span text:style-name="T7">N.B. </text:span>
              <text:span text:style-name="T6">Le linee guida prevedono che i progetti possono riguardare altre attività di interesse generale, come identificate dall’art. 5 del D. Lgs. 117/2017. Tra queste, da assimilare agli ambiti di progetto sopra indicati, si indicano:</text:span>
            </text:p>
            <text:p text:style-name="P10">
              <text:span text:style-name="T6">a) organizzazione di attività turistiche (ambito culturale)</text:span>
            </text:p>
            <text:p text:style-name="P10">
              <text:span text:style-name="T6">b) radiodiffusione sonora a carattere comunitario (ambito culturale)</text:span>
            </text:p>
            <text:p text:style-name="P10">
              <text:span text:style-name="T6">c) prestazioni sanitarie e sociosanitarie (ambito sociale)</text:span>
            </text:p>
            <text:p text:style-name="P10">
              <text:span text:style-name="T6">d) cooperazione allo sviluppo (ambito sociale)</text:span>
            </text:p>
            <text:p text:style-name="P10">
              <text:span text:style-name="T6">e) agricoltura sociale (ambito sociale)</text:span>
            </text:p>
            <text:p text:style-name="P10">
              <text:span text:style-name="T6">f) tutela dei diritti (ambito sociale)</text:span>
            </text:p>
            <text:p text:style-name="P10">
              <text:span text:style-name="T6">g) protezione civile (ambito ambientale)</text:span>
            </text:p>
            <text:p text:style-name="P10">
              <text:span text:style-name="T6">h) promozione cultura legalità e non violenza (ambito formativo)</text:span>
            </text:p>
            <text:p text:style-name="P10">
              <text:span text:style-name="T6">i) attività sportive e dilettantistiche (ambito formativo)</text:span>
            </text:p>
          </table:table-cell>
        </table:table-row>
        <table:table-row table:style-name="Tabella1.1">
          <table:table-cell table:style-name="Tabella1.A1" office:value-type="string">
            <text:p text:style-name="P10">
              <text:span text:style-name="T1">ATTIVITA’ PROMOSSA DA: </text:span>
              <text:span text:style-name="T8">(tipologia di Ente, denominazione e contatti)</text:span>
            </text:p>
            <text:p text:style-name="P12"/>
            <text:p text:style-name="P10">
              <text:span text:style-name="T1">
                <text:s/>
              </text:span>
            </text:p>
          </table:table-cell>
        </table:table-row>
        <table:table-row table:style-name="Tabella1.1">
          <table:table-cell table:style-name="Tabella1.A1" office:value-type="string">
            <text:p text:style-name="P10">
              <text:span text:style-name="T1">FINALITA’ </text:span>
              <text:span text:style-name="T8">(indicare le finalità e gli obiettivi che si propone il progetto: in particolare dovranno essere evidenziate le finalità civiche, solidaristiche e di utilità sociali che si intendono perseguire)</text:span>
            </text:p>
            <text:p text:style-name="P11"/>
            <text:p text:style-name="P11"/>
          </table:table-cell>
        </table:table-row>
        <table:table-row table:style-name="Tabella1.1">
          <table:table-cell table:style-name="Tabella1.A1" office:value-type="string">
            <text:p text:style-name="P10">
              <text:span text:style-name="T1">DESCRIZIONE ATTIVITA’ (</text:span>
              <text:span text:style-name="T8">indicare il contesto di riferimento e le attività che saranno svolte): </text:span>
            </text:p>
            <text:p text:style-name="P13"/>
            <text:p text:style-name="P13"/>
            <text:p text:style-name="P11"/>
            <text:p text:style-name="P11"/>
            <text:p text:style-name="P11"/>
            <text:p text:style-name="P11"/>
            <text:p text:style-name="P11"/>
            <text:p text:style-name="P11"/>
          </table:table-cell>
        </table:table-row>
        <table:table-row table:style-name="Tabella1.1">
          <table:table-cell table:style-name="Tabella1.A1" office:value-type="string">
            <text:p text:style-name="P10">
              <text:span text:style-name="T1">AMBIENTI/LUOGHI PRESSO CUI SI SVOLGE L’ATTIVITÀ (</text:span>
              <text:span text:style-name="T8">indirizzo/i completo/i</text:span>
              <text:span text:style-name="T1">)</text:span>
            </text:p>
            <text:p text:style-name="P11"/>
          </table:table-cell>
        </table:table-row>
        <table:table-row table:style-name="Tabella1.1">
          <table:table-cell table:style-name="Tabella1.A1" office:value-type="string">
            <text:p text:style-name="P10">
              <text:span text:style-name="T1">DATA DI INIZIO</text:span>
            </text:p>
          </table:table-cell>
        </table:table-row>
        <table:table-row table:style-name="Tabella1.1">
          <table:table-cell table:style-name="Tabella1.A1" office:value-type="string">
            <text:p text:style-name="P10">
              <text:span text:style-name="T1">DATA DI FINE</text:span>
            </text:p>
          </table:table-cell>
        </table:table-row>
        <table:table-row table:style-name="Tabella1.1">
          <table:table-cell table:style-name="Tabella1.A1" office:value-type="string">
            <text:p text:style-name="P10">
              <text:span text:style-name="T1">NUMERO DI BENEFICIARI DI RDC NECESSARI PER LO SVOLGIMENTO DELL’ATTIVITA’</text:span>
            </text:p>
            <text:p text:style-name="P11"/>
          </table:table-cell>
        </table:table-row>
        <table:table-row table:style-name="Tabella1.1">
          <table:table-cell table:style-name="Tabella1.A1" office:value-type="string">
            <text:p text:style-name="P10">
              <text:span text:style-name="T1">ATTITUDINI, ABILITA’ E/O COMPETENZE DEI BENEFICIARI DI RDC DA COINVOLGERE </text:span>
              <text:span text:style-name="T8">(indicare i diversi profili e le competenze)</text:span>
            </text:p>
          </table:table-cell>
        </table:table-row>
        <table:table-row table:style-name="Tabella1.1">
          <table:table-cell table:style-name="Tabella1.A1" office:value-type="string">
            <text:p text:style-name="P10">
              <text:span text:style-name="T1">MODALITA’ E TEMPISTICHE PER IL COINVOLGIMENTO DEI PARTECIPANTI </text:span>
              <text:span text:style-name="T8">(indicare come saranno coinvolti i beneficiari di RdC nelle attività di progetto, prevedendo anche la distribuzione oraria dell’impegno, a seconda dei profili)</text:span>
            </text:p>
            <text:p text:style-name="P13"/>
            <text:p text:style-name="P11"/>
            <text:p text:style-name="P11"/>
          </table:table-cell>
        </table:table-row>
        <table:table-row table:style-name="Tabella1.1">
          <table:table-cell table:style-name="Tabella1.A1" office:value-type="string">
            <text:p text:style-name="P10">
              <text:span text:style-name="T1">MATERIALI / STRUMENTI DI USO PERSONALE</text:span>
            </text:p>
            <text:p text:style-name="P11"/>
            <text:p text:style-name="P11"/>
            <text:p text:style-name="P11"/>
          </table:table-cell>
        </table:table-row>
        <table:table-row table:style-name="Tabella1.1">
          <table:table-cell table:style-name="Tabella1.A1" office:value-type="string">
            <text:p text:style-name="P10">
              <text:span text:style-name="T1">FORNITI DA:</text:span>
            </text:p>
            <text:p text:style-name="P11"/>
            <text:p text:style-name="P11">
              <text:soft-page-break/>
            </text:p>
          </table:table-cell>
        </table:table-row>
        <table:table-row table:style-name="Tabella1.1">
          <table:table-cell table:style-name="Tabella1.A1" office:value-type="string">
            <text:p text:style-name="P10">
              <text:span text:style-name="T1">MATERIALI/STRUMENTI DI USO COLLETTIVO:</text:span>
            </text:p>
            <text:p text:style-name="P11"/>
            <text:p text:style-name="P11"/>
          </table:table-cell>
        </table:table-row>
        <table:table-row table:style-name="Tabella1.1">
          <table:table-cell table:style-name="Tabella1.A1" office:value-type="string">
            <text:p text:style-name="P10">
              <text:span text:style-name="T1">FORNITI DA:</text:span>
            </text:p>
            <text:p text:style-name="P11"/>
            <text:p text:style-name="P11"/>
          </table:table-cell>
        </table:table-row>
        <table:table-row table:style-name="Tabella1.1">
          <table:table-cell table:style-name="Tabella1.A1" office:value-type="string">
            <text:p text:style-name="P10">
              <text:span text:style-name="T1">COSTI DA SOSTENERE</text:span>
              <text:note text:id="ftn1" text:note-class="footnote">
                <text:note-citation>1</text:note-citation>
                <text:note-body>
                  <text:p text:style-name="P8">
                    <text:span text:style-name="footnote_20_reference"/>
                    <text:span text:style-name="T9">Per l’ammissibilità e l’imputazione dei costi da sostenere si rimanda alle indicazioni specifiche fornite dall’Autorità di Gestione del PON Inclusione per i costi a valere sull’Avviso 1/2019 PaIS o alle Linee guida per l’utilizzo del Fondo povertà 2019 per i costi a valere sulla Quota servizi 2019.</text:span>
                  </text:p>
                </text:note-body>
              </text:note>
              <text:span text:style-name="T1">:</text:span>
            </text:p>
            <text:list xml:id="list805769950426899945" text:style-name="WWNum47">
              <text:list-item>
                <text:p text:style-name="P4">
                  <text:span text:style-name="T1">Fornitura di materiale: euro ________________________</text:span>
                </text:p>
              </text:list-item>
            </text:list>
            <text:p text:style-name="P6"/>
            <text:list xml:id="list32281346" text:continue-numbering="true" text:style-name="WWNum47">
              <text:list-item>
                <text:p text:style-name="P4">
                  <text:span text:style-name="T1">Fornitura di presidi: euro __________________________</text:span>
                </text:p>
              </text:list-item>
            </text:list>
            <text:p text:style-name="P5"/>
            <text:list xml:id="list32284778" text:continue-numbering="true" text:style-name="WWNum47">
              <text:list-item>
                <text:p text:style-name="P4">
                  <text:span text:style-name="T1">Fornitura di attrezzature: euro ______________________</text:span>
                </text:p>
              </text:list-item>
            </text:list>
            <text:p text:style-name="P5"/>
            <text:list xml:id="list32277622" text:continue-numbering="true" text:style-name="WWNum47">
              <text:list-item>
                <text:p text:style-name="P4">
                  <text:span text:style-name="T1">Oneri assicurativi: euro ___________________________</text:span>
                </text:p>
              </text:list-item>
            </text:list>
            <text:p text:style-name="P5"/>
            <text:list xml:id="list32294395" text:continue-numbering="true" text:style-name="WWNum47">
              <text:list-item>
                <text:p text:style-name="P4">
                  <text:span text:style-name="T1">Visite mediche ex D. Lgs. 81/2008 (se previste dalla normativa): euro ____________</text:span>
                </text:p>
              </text:list-item>
            </text:list>
            <text:p text:style-name="P2"/>
            <text:list xml:id="list32293150" text:continue-numbering="true" text:style-name="WWNum47">
              <text:list-item>
                <text:p text:style-name="P4">
                  <text:span text:style-name="T1">Formazione di base sulla sicurezza (se prevista dalla normativa): euro ___________</text:span>
                </text:p>
              </text:list-item>
            </text:list>
            <text:p text:style-name="P2"/>
            <text:list xml:id="list32290449" text:continue-numbering="true" text:style-name="WWNum47">
              <text:list-item>
                <text:p text:style-name="P4">
                  <text:span text:style-name="T1">Formazione necessaria per l’attuazione dei progetti: euro ______________________</text:span>
                </text:p>
              </text:list-item>
            </text:list>
            <text:p text:style-name="P2"/>
            <text:list xml:id="list32305103" text:continue-numbering="true" text:style-name="WWNum47">
              <text:list-item>
                <text:p text:style-name="P4">
                  <text:span text:style-name="T1">Spese per tutor di progetto: euro _________________________</text:span>
                </text:p>
              </text:list-item>
            </text:list>
            <text:p text:style-name="P2"/>
            <text:list xml:id="list32296129" text:continue-numbering="true" text:style-name="WWNum47">
              <text:list-item>
                <text:p text:style-name="P4">
                  <text:span text:style-name="T1">Spese per pasto e per utilizzo mezzi di trasporto pubblico: euro _________________</text:span>
                </text:p>
              </text:list-item>
            </text:list>
            <text:p text:style-name="P2"/>
            <text:list xml:id="list32299927" text:continue-numbering="true" text:style-name="WWNum47">
              <text:list-item>
                <text:p text:style-name="P4">
                  <text:span text:style-name="T1">Spese di coordinamento e di supervisione: euro _______________________</text:span>
                </text:p>
              </text:list-item>
            </text:list>
            <text:p text:style-name="P2"/>
            <text:list xml:id="list32292614" text:continue-numbering="true" text:style-name="WWNum47">
              <text:list-item>
                <text:p text:style-name="P4">
                  <text:span text:style-name="T1">Spese di carattere generale (materiale di consumo e cancelleria): euro ___________</text:span>
                </text:p>
              </text:list-item>
            </text:list>
            <text:p text:style-name="P2"/>
            <text:p text:style-name="P10">
              <text:span text:style-name="T1">Totale spesa da sostenere a preventivo: euro _________________________</text:span>
            </text:p>
            <text:p text:style-name="P11"/>
            <text:p text:style-name="P3"/>
          </table:table-cell>
        </table:table-row>
        <table:table-row table:style-name="Tabella1.1">
          <table:table-cell table:style-name="Tabella1.A1" office:value-type="string">
            <text:p text:style-name="P10">
              <text:span text:style-name="T1">RESPONSABILE ATTIVITA’ E SUPERVISIONE (</text:span>
              <text:span text:style-name="T8">nome, cognome e contatti</text:span>
              <text:span text:style-name="T1">)</text:span>
            </text:p>
            <text:p text:style-name="P11"/>
            <text:p text:style-name="P11"/>
          </table:table-cell>
        </table:table-row>
      </table:table>
      <text:p text:style-name="P10"/>
      <text:p text:style-name="P10"/>
      <text:p text:style-name="P9">
        <text:span text:style-name="T3">Il Responsabile</text:span>
      </text:p>
      <text:p text:style-name="P14"/>
      <text:p text:style-name="P9">
        <text:span text:style-name="T3">(__________________________)</text:span>
      </text:p>
      <text:p text:style-name="P1"/>
    </office:text>
  </office:body>
</office:document-content>
</file>

<file path=meta.xml><?xml version="1.0" encoding="utf-8"?>
<office:document-meta xmlns:office="urn:oasis:names:tc:opendocument:xmlns:office:1.0" xmlns:xlink="http://www.w3.org/1999/xlink" xmlns:dc="http://purl.org/dc/elements/1.1/" xmlns:meta="urn:oasis:names:tc:opendocument:xmlns:meta:1.0" xmlns:ooo="http://openoffice.org/2004/office" xmlns:grddl="http://www.w3.org/2003/g/data-view#" xmlns:textooo="http://openoffice.org/2013/office" office:version="1.2">
  <office:meta>
    <meta:initial-creator>Ettore</meta:initial-creator>
    <dc:creator>Simona Bossi</dc:creator>
    <meta:editing-cycles>5</meta:editing-cycles>
    <meta:print-date>2015-10-21T11:50:00</meta:print-date>
    <meta:creation-date>2020-07-20T08:26:00</meta:creation-date>
    <dc:date>2021-11-12T10:46:00</dc:date>
    <meta:editing-duration>PT7S</meta:editing-duration>
    <meta:generator>OpenOffice/4.1.0$Win32 OpenOffice.org_project/410m18$Build-9764</meta:generator>
    <meta:document-statistic meta:table-count="1" meta:image-count="0" meta:object-count="0" meta:page-count="2" meta:paragraph-count="45" meta:word-count="425" meta:character-count="3087"/>
    <meta:user-defined meta:name="AppVersion">16.0000</meta:user-defined>
    <meta:user-defined meta:name="DocSecurity" meta:value-type="float">0</meta:user-defined>
    <meta:user-defined meta:name="HyperlinksChanged" meta:value-type="boolean">false</meta:user-defined>
    <meta:user-defined meta:name="LinksUpToDate" meta:value-type="boolean">false</meta:user-defined>
    <meta:user-defined meta:name="ScaleCrop" meta:value-type="boolean">false</meta:user-defined>
    <meta:user-defined meta:name="ShareDoc" meta:value-type="boolean">false</meta:user-defined>
    <meta:template xlink:type="simple" xlink:actuate="onRequest" xlink:title="Normal" xlink:href=""/>
  </office:meta>
</office:document-meta>
</file>

<file path=settings.xml><?xml version="1.0" encoding="utf-8"?>
<office:document-settings xmlns:office="urn:oasis:names:tc:opendocument:xmlns:office:1.0" xmlns:xlink="http://www.w3.org/1999/xlink" xmlns:config="urn:oasis:names:tc:opendocument:xmlns:config:1.0" xmlns:ooo="http://openoffice.org/2004/office" xmlns:textooo="http://openoffice.org/2013/office" office:version="1.2">
  <office:settings>
    <config:config-item-set config:name="ooo:view-settings">
      <config:config-item config:name="ViewAreaTop" config:type="int">0</config:config-item>
      <config:config-item config:name="ViewAreaLeft" config:type="int">0</config:config-item>
      <config:config-item config:name="ViewAreaWidth" config:type="int">28048</config:config-item>
      <config:config-item config:name="ViewAreaHeight" config:type="int">12063</config:config-item>
      <config:config-item config:name="ShowRedlineChanges" config:type="boolean">true</config:config-item>
      <config:config-item config:name="InBrowseMode" config:type="boolean">false</config:config-item>
      <config:config-item-map-indexed config:name="Views">
        <config:config-item-map-entry>
          <config:config-item config:name="ViewId" config:type="string">view2</config:config-item>
          <config:config-item config:name="ViewLeft" config:type="int">10366</config:config-item>
          <config:config-item config:name="ViewTop" config:type="int">3519</config:config-item>
          <config:config-item config:name="VisibleLeft" config:type="int">0</config:config-item>
          <config:config-item config:name="VisibleTop" config:type="int">0</config:config-item>
          <config:config-item config:name="VisibleRight" config:type="int">28046</config:config-item>
          <config:config-item config:name="VisibleBottom" config:type="int">12061</config:config-item>
          <config:config-item config:name="ZoomType" config:type="short">0</config:config-item>
          <config:config-item config:name="ViewLayoutColumns" config:type="short">0</config:config-item>
          <config:config-item config:name="ViewLayoutBookMode" config:type="boolean">false</config:config-item>
          <config:config-item config:name="ZoomFactor" config:type="short">120</config:config-item>
          <config:config-item config:name="IsSelectedFrame" config:type="boolean">false</config:config-item>
        </config:config-item-map-entry>
      </config:config-item-map-indexed>
    </config:config-item-set>
    <config:config-item-set config:name="ooo:configuration-settings">
      <config:config-item config:name="CurrentDatabaseDataSource" config:type="string"/>
      <config:config-item config:name="ConsiderTextWrapOnObjPos" config:type="boolean">false</config:config-item>
      <config:config-item config:name="AddParaTableSpacing" config:type="boolean">false</config:config-item>
      <config:config-item config:name="PrintReversed" config:type="boolean">false</config:config-item>
      <config:config-item config:name="PrintRightPages" config:type="boolean">true</config:config-item>
      <config:config-item config:name="UseOldNumbering" config:type="boolean">false</config:config-item>
      <config:config-item config:name="PrintProspectRTL" config:type="boolean">false</config:config-item>
      <config:config-item config:name="PrintTables" config:type="boolean">true</config:config-item>
      <config:config-item config:name="CurrentDatabaseCommandType" config:type="int">0</config:config-item>
      <config:config-item config:name="DoNotJustifyLinesWithManualBreak" config:type="boolean">false</config:config-item>
      <config:config-item config:name="AlignTabStopPosition" config:type="boolean">true</config:config-item>
      <config:config-item config:name="PrinterSetup" config:type="base64Binary"/>
      <config:config-item config:name="CurrentDatabaseCommand" config:type="string"/>
      <config:config-item config:name="UseFormerTextWrapping" config:type="boolean">false</config:config-item>
      <config:config-item config:name="TableRowKeep" config:type="boolean">false</config:config-item>
      <config:config-item config:name="AddFrameOffsets" config:type="boolean">false</config:config-item>
      <config:config-item config:name="PrintEmptyPages" config:type="boolean">true</config:config-item>
      <config:config-item config:name="FieldAutoUpdate" config:type="boolean">true</config:config-item>
      <config:config-item config:name="OutlineLevelYieldsNumbering" config:type="boolean">false</config:config-item>
      <config:config-item config:name="PrintDrawings" config:type="boolean">true</config:config-item>
      <config:config-item config:name="PrintTextPlaceholder" config:type="boolean">false</config:config-item>
      <config:config-item config:name="LinkUpdateMode" config:type="short">1</config:config-item>
      <config:config-item config:name="PrintPaperFromSetup" config:type="boolean">false</config:config-item>
      <config:config-item config:name="PrintLeftPages" config:type="boolean">true</config:config-item>
      <config:config-item config:name="AddParaTableSpacingAtStart" config:type="boolean">true</config:config-item>
      <config:config-item config:name="DoNotResetParaAttrsForNumFont" config:type="boolean">false</config:config-item>
      <config:config-item config:name="AllowPrintJobCancel" config:type="boolean">true</config:config-item>
      <config:config-item config:name="IgnoreFirstLineIndentInNumbering" config:type="boolean">false</config:config-item>
      <config:config-item config:name="ChartAutoUpdate" config:type="boolean">true</config:config-item>
      <config:config-item config:name="TabAtLeftIndentForParagraphsInList" config:type="boolean">false</config:config-item>
      <config:config-item config:name="PrintHiddenText" config:type="boolean">false</config:config-item>
      <config:config-item config:name="LoadReadonly" config:type="boolean">false</config:config-item>
      <config:config-item config:name="SaveGlobalDocumentLinks" config:type="boolean">false</config:config-item>
      <config:config-item config:name="PrintAnnotationMode" config:type="short">0</config:config-item>
      <config:config-item config:name="ApplyUserData" config:type="boolean">true</config:config-item>
      <config:config-item config:name="UnxForceZeroExtLeading" config:type="boolean">false</config:config-item>
      <config:config-item config:name="PrintBlackFonts" config:type="boolean">false</config:config-item>
      <config:config-item config:name="RedlineProtectionKey" config:type="base64Binary"/>
      <config:config-item config:name="PrintProspect" config:type="boolean">false</config:config-item>
      <config:config-item config:name="ProtectForm" config:type="boolean">false</config:config-item>
      <config:config-item config:name="UpdateFromTemplate" config:type="boolean">true</config:config-item>
      <config:config-item config:name="AddParaSpacingToTableCells" config:type="boolean">true</config:config-item>
      <config:config-item config:name="TabsRelativeToIndent" config:type="boolean">false</config:config-item>
      <config:config-item config:name="IgnoreTabsAndBlanksForLineCalculation" config:type="boolean">false</config:config-item>
      <config:config-item config:name="PrinterName" config:type="string"/>
      <config:config-item config:name="UseOldPrinterMetrics" config:type="boolean">false</config:config-item>
      <config:config-item config:name="IsKernAsianPunctuation" config:type="boolean">false</config:config-item>
      <config:config-item config:name="PrintPageBackground" config:type="boolean">true</config:config-item>
      <config:config-item config:name="ClipAsCharacterAnchoredWriterFlyFrames" config:type="boolean">false</config:config-item>
      <config:config-item config:name="IsLabelDocument" config:type="boolean">false</config:config-item>
      <config:config-item config:name="PrintGraphics" config:type="boolean">true</config:config-item>
      <config:config-item config:name="PrintSingleJobs" config:type="boolean">false</config:config-item>
      <config:config-item config:name="DoNotCaptureDrawObjsOnPage" config:type="boolean">false</config:config-item>
      <config:config-item config:name="PrinterIndependentLayout" config:type="string">high-resolution</config:config-item>
      <config:config-item config:name="UseFormerObjectPositioning" config:type="boolean">false</config:config-item>
      <config:config-item config:name="PrintFaxName" config:type="string"/>
      <config:config-item config:name="CharacterCompressionType" config:type="short">0</config:config-item>
      <config:config-item config:name="AddExternalLeading" config:type="boolean">true</config:config-item>
      <config:config-item config:name="MathBaselineAlignment" config:type="boolean">true</config:config-item>
      <config:config-item config:name="UseFormerLineSpacing" config:type="boolean">false</config:config-item>
      <config:config-item config:name="PrintControls" config:type="boolean">true</config:config-item>
      <config:config-item config:name="SaveVersionOnClose" config:type="boolean">false</config:config-item>
    </config:config-item-set>
  </office:settings>
</office:document-settings>
</file>

<file path=styles.xml><?xml version="1.0" encoding="utf-8"?>
<office:document-styles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rpt="http://openoffice.org/2005/report" xmlns:of="urn:oasis:names:tc:opendocument:xmlns:of:1.2" xmlns:xhtml="http://www.w3.org/1999/xhtml" xmlns:grddl="http://www.w3.org/2003/g/data-view#" xmlns:tableooo="http://openoffice.org/2009/table" xmlns:textooo="http://openoffice.org/2013/office" office:version="1.2">
  <office:font-face-decls>
    <style:font-face style:name="Mangal1" svg:font-family="Mangal"/>
    <style:font-face style:name="Arial1" svg:font-family="Arial" style:font-family-generic="roman" style:font-pitch="variable"/>
    <style:font-face style:name="Calibri" svg:font-family="Calibri" style:font-family-generic="roman" style:font-pitch="variable"/>
    <style:font-face style:name="Lucida Sans Unicode" svg:font-family="'Lucida Sans Unicode'" style:font-family-generic="roman" style:font-pitch="variable"/>
    <style:font-face style:name="Tahoma" svg:font-family="Tahoma" style:font-family-generic="roman" style:font-pitch="variable"/>
    <style:font-face style:name="Times New Roman" svg:font-family="'Times New Roman'" style:font-family-generic="roman" style:font-pitch="variable"/>
    <style:font-face style:name="Arial" svg:font-family="Arial" style:font-family-generic="swiss" style:font-pitch="variable"/>
    <style:font-face style:name="F" svg:font-family="" style:font-family-generic="system" style:font-pitch="variable"/>
    <style:font-face style:name="Arial2" svg:font-family="Arial" style:font-family-generic="system" style:font-pitch="variable"/>
    <style:font-face style:name="Calibri1" svg:font-family="Calibri" style:font-family-generic="system" style:font-pitch="variable"/>
    <style:font-face style:name="Courier New" svg:font-family="'Courier New'" style:font-family-generic="system" style:font-pitch="variable"/>
    <style:font-face style:name="Lucida Sans Unicode1" svg:font-family="'Lucida Sans Unicode'" style:font-family-generic="system" style:font-pitch="variable"/>
    <style:font-face style:name="Mangal" svg:font-family="Mangal" style:font-family-generic="system" style:font-pitch="variable"/>
    <style:font-face style:name="Microsoft YaHei" svg:font-family="'Microsoft YaHei'" style:font-family-generic="system" style:font-pitch="variable"/>
    <style:font-face style:name="SimSun" svg:font-family="SimSun" style:font-family-generic="system" style:font-pitch="variable"/>
    <style:font-face style:name="Tahoma1" svg:font-family="Tahoma" style:font-family-generic="system" style:font-pitch="variable"/>
    <style:font-face style:name="Times New Roman1" svg:font-family="'Times New Roman'" style:font-family-generic="system" style:font-pitch="variable"/>
  </office:font-face-decls>
  <office:styles>
    <style:default-style style:family="graphic">
      <style:graphic-properties fo:wrap-option="no-wrap" draw:shadow-offset-x="0.3cm" draw:shadow-offset-y="0.3cm" draw:start-line-spacing-horizontal="0.283cm" draw:start-line-spacing-vertical="0.283cm" draw:end-line-spacing-horizontal="0.283cm" draw:end-line-spacing-vertical="0.283cm" style:flow-with-text="false"/>
      <style:paragraph-properties fo:line-height="115%" style:text-autospace="ideograph-alpha" style:line-break="strict" style:writing-mode="lr-tb" style:font-independent-line-spacing="false">
        <style:tab-stops/>
      </style:paragraph-properties>
      <style:text-properties style:use-window-font-color="true" fo:font-size="11pt" fo:language="it" fo:country="IT" style:letter-kerning="true" style:font-size-asian="11pt" style:language-asian="en" style:country-asian="US" style:font-size-complex="11pt" style:language-complex="ar" style:country-complex="SA"/>
    </style:default-style>
    <style:default-style style:family="paragraph">
      <style:paragraph-properties fo:margin-top="0cm" fo:margin-bottom="0.353cm" fo:line-height="115%" fo:hyphenation-ladder-count="no-limit" style:text-autospace="ideograph-alpha" style:punctuation-wrap="hanging" style:line-break="strict" style:tab-stop-distance="1.249cm" style:writing-mode="page"/>
      <style:text-properties style:use-window-font-color="true" style:font-name="Calibri" fo:font-size="11pt" fo:language="it" fo:country="IT" style:letter-kerning="true" style:font-name-asian="SimSun" style:font-size-asian="11pt" style:language-asian="en" style:country-asian="US" style:font-name-complex="F" style:font-size-complex="11pt" style:language-complex="ar" style:country-complex="SA" fo:hyphenate="false" fo:hyphenation-remain-char-count="2" fo:hyphenation-push-char-count="2"/>
    </style:default-style>
    <style:default-style style:family="table">
      <style:table-properties table:border-model="collapsing"/>
    </style:default-style>
    <style:default-style style:family="table-row">
      <style:table-row-properties fo:keep-together="auto"/>
    </style:default-style>
    <style:style style:name="Standard" style:family="paragraph" style:default-outline-level="" style:list-style-name="" style:class="text">
      <style:paragraph-properties fo:margin-top="0cm" fo:margin-bottom="0cm" fo:line-height="100%" fo:orphans="2" fo:widows="2" fo:hyphenation-ladder-count="no-limit" style:writing-mode="lr-tb"/>
      <style:text-properties style:use-window-font-color="true" style:font-name="Times New Roman" fo:font-size="12pt" style:font-name-asian="Times New Roman1" style:font-size-asian="12pt" style:language-asian="ar" style:country-asian="SA" style:font-name-complex="Times New Roman1" style:font-size-complex="12pt" fo:hyphenate="false" fo:hyphenation-remain-char-count="2" fo:hyphenation-push-char-count="2"/>
    </style:style>
    <style:style style:name="Heading" style:family="paragraph" style:parent-style-name="Standard" style:next-style-name="Text_20_body" style:class="text">
      <style:paragraph-properties fo:margin-top="0.423cm" fo:margin-bottom="0.212cm" fo:keep-with-next="always"/>
      <style:text-properties style:font-name="Arial" fo:font-size="14pt" style:font-name-asian="Microsoft YaHei" style:font-size-asian="14pt" style:font-name-complex="Mangal" style:font-size-complex="14pt"/>
    </style:style>
    <style:style style:name="Text_20_body" style:display-name="Text body" style:family="paragraph" style:parent-style-name="Standard" style:default-outline-level="" style:list-style-name="" style:class="text">
      <style:paragraph-properties fo:margin="100%" fo:margin-left="0cm" fo:margin-right="0cm" fo:line-height="0.601cm" fo:text-align="justify" style:justify-single-word="false" fo:orphans="0" fo:widows="0" fo:hyphenation-ladder-count="no-limit" fo:text-indent="-0.635cm" style:auto-text-indent="false" fo:background-color="#ffffff">
        <style:background-image/>
      </style:paragraph-properties>
      <style:text-properties style:font-name="Arial1" fo:font-size="11pt" fo:letter-spacing="-0.018cm" style:font-size-asian="11pt" style:language-asian="en" style:country-asian="US" style:font-name-complex="Arial2" style:font-size-complex="11pt" fo:hyphenate="true" fo:hyphenation-remain-char-count="2" fo:hyphenation-push-char-count="2"/>
    </style:style>
    <style:style style:name="List" style:family="paragraph" style:parent-style-name="Text_20_body" style:class="list">
      <style:text-properties style:font-name-complex="Mangal1"/>
    </style:style>
    <style:style style:name="Caption" style:family="paragraph" style:parent-style-name="Standard" style:class="extra">
      <style:paragraph-properties fo:margin-top="0.212cm" fo:margin-bottom="0.212cm" text:number-lines="false" text:line-number="0"/>
      <style:text-properties fo:font-size="12pt" fo:font-style="italic" style:font-size-asian="12pt" style:font-style-asian="italic" style:font-name-complex="Mangal1" style:font-size-complex="12pt" style:font-style-complex="italic"/>
    </style:style>
    <style:style style:name="Index" style:family="paragraph" style:parent-style-name="Standard" style:class="index">
      <style:paragraph-properties text:number-lines="false" text:line-number="0"/>
      <style:text-properties style:font-name-complex="Mangal1"/>
    </style:style>
    <style:style style:name="Heading_20_1" style:display-name="Heading 1" style:family="paragraph" style:parent-style-name="Standard" style:next-style-name="Text_20_body" style:default-outline-level="1" style:list-style-name="Outline" style:class="text">
      <style:paragraph-properties fo:line-height="150%" fo:text-align="center" style:justify-single-word="false" fo:hyphenation-ladder-count="no-limit" fo:keep-with-next="always" style:punctuation-wrap="hanging"/>
      <style:text-properties fo:font-size="13pt" fo:font-weight="bold" style:font-size-asian="13pt" style:language-asian="it" style:country-asian="IT" style:font-weight-asian="bold" style:font-size-complex="10pt" fo:hyphenate="true" fo:hyphenation-remain-char-count="2" fo:hyphenation-push-char-count="2"/>
    </style:style>
    <style:style style:name="Stile" style:family="paragraph" style:default-outline-level="" style:list-style-name="">
      <style:paragraph-properties fo:margin-top="0cm" fo:margin-bottom="0cm" fo:line-height="100%" fo:orphans="0" fo:widows="0" fo:hyphenation-ladder-count="no-limit" style:writing-mode="lr-tb"/>
      <style:text-properties style:use-window-font-color="true" style:font-name="Arial1" fo:font-size="12pt" style:font-name-asian="Arial2" style:font-size-asian="12pt" style:language-asian="ar" style:country-asian="SA" style:font-name-complex="Arial2" style:font-size-complex="12pt" fo:hyphenate="false" fo:hyphenation-remain-char-count="2" fo:hyphenation-push-char-count="2"/>
    </style:style>
    <style:style style:name="Header" style:family="paragraph" style:parent-style-name="Standard" style:default-outline-level="" style:list-style-name="" style:class="extra">
      <style:paragraph-properties text:number-lines="false" text:line-number="0">
        <style:tab-stops>
          <style:tab-stop style:position="8.5cm" style:type="center"/>
          <style:tab-stop style:position="17cm" style:type="right"/>
        </style:tab-stops>
      </style:paragraph-properties>
    </style:style>
    <style:style style:name="Footer" style:family="paragraph" style:parent-style-name="Standard" style:default-outline-level="" style:list-style-name="" style:class="extra">
      <style:paragraph-properties text:number-lines="false" text:line-number="0">
        <style:tab-stops>
          <style:tab-stop style:position="8.5cm" style:type="center"/>
          <style:tab-stop style:position="17cm" style:type="right"/>
        </style:tab-stops>
      </style:paragraph-properties>
    </style:style>
    <style:style style:name="Balloon_20_Text" style:display-name="Balloon Text" style:family="paragraph" style:parent-style-name="Standard" style:default-outline-level="" style:list-style-name="">
      <style:text-properties style:font-name="Tahoma" fo:font-size="8pt" style:font-size-asian="8pt" style:font-name-complex="Tahoma1" style:font-size-complex="8pt"/>
    </style:style>
    <style:style style:name="List_20_Paragraph" style:display-name="List Paragraph" style:family="paragraph" style:parent-style-name="Standard" style:default-outline-level="" style:list-style-name="">
      <style:paragraph-properties fo:margin="100%" fo:margin-left="1.27cm" fo:margin-right="0cm" fo:text-indent="0cm" style:auto-text-indent="false"/>
    </style:style>
    <style:style style:name="Corpo_20_del_20_testo_20__28_2_29_" style:display-name="Corpo del testo (2)" style:family="paragraph" style:parent-style-name="Standard" style:default-outline-level="" style:list-style-name="">
      <style:paragraph-properties fo:margin-top="0.212cm" fo:margin-bottom="0.529cm" fo:line-height="0.626cm" fo:text-align="justify" style:justify-single-word="false" fo:orphans="0" fo:widows="0" fo:hyphenation-ladder-count="no-limit" fo:background-color="#ffffff">
        <style:background-image/>
      </style:paragraph-properties>
      <style:text-properties style:font-name="Arial1" fo:font-size="9pt" style:font-size-asian="9pt" style:language-asian="en" style:country-asian="US" style:font-name-complex="Arial2" style:font-size-complex="9pt" fo:hyphenate="true" fo:hyphenation-remain-char-count="2" fo:hyphenation-push-char-count="2"/>
    </style:style>
    <style:style style:name="Corpo_20_del_20_testo_20__28_3_29_" style:display-name="Corpo del testo (3)" style:family="paragraph" style:parent-style-name="Standard" style:default-outline-level="" style:list-style-name="">
      <style:paragraph-properties fo:margin-top="0.529cm" fo:margin-bottom="0.529cm" fo:line-height="0.61cm" fo:orphans="0" fo:widows="0" fo:hyphenation-ladder-count="no-limit" fo:background-color="#ffffff">
        <style:background-image/>
      </style:paragraph-properties>
      <style:text-properties style:font-name="Arial1" fo:font-size="9pt" fo:font-style="italic" style:font-size-asian="9pt" style:language-asian="en" style:country-asian="US" style:font-style-asian="italic" style:font-name-complex="Arial2" style:font-size-complex="9pt" style:font-style-complex="italic" fo:hyphenate="true" fo:hyphenation-remain-char-count="2" fo:hyphenation-push-char-count="2"/>
    </style:style>
    <style:style style:name="Corpo_20_del_20_testo_20__28_4_29_" style:display-name="Corpo del testo (4)" style:family="paragraph" style:parent-style-name="Standard" style:default-outline-level="" style:list-style-name="">
      <style:paragraph-properties fo:line-height="0.601cm" fo:text-align="center" style:justify-single-word="false" fo:orphans="0" fo:widows="0" fo:hyphenation-ladder-count="no-limit" fo:background-color="#ffffff">
        <style:background-image/>
      </style:paragraph-properties>
      <style:text-properties style:font-name="Lucida Sans Unicode" fo:font-size="9pt" style:font-size-asian="9pt" style:language-asian="en" style:country-asian="US" style:font-name-complex="Lucida Sans Unicode1" style:font-size-complex="9pt" fo:hyphenate="true" fo:hyphenation-remain-char-count="2" fo:hyphenation-push-char-count="2"/>
    </style:style>
    <style:style style:name="Corpo_20_del_20_testo_20__28_5_29_" style:display-name="Corpo del testo (5)" style:family="paragraph" style:parent-style-name="Standard" style:default-outline-level="" style:list-style-name="">
      <style:paragraph-properties fo:line-height="0.601cm" fo:text-align="justify" style:justify-single-word="false" fo:orphans="0" fo:widows="0" fo:hyphenation-ladder-count="no-limit" fo:background-color="#ffffff">
        <style:background-image/>
      </style:paragraph-properties>
      <style:text-properties style:font-name="Arial1" fo:font-size="10.5pt" fo:font-weight="bold" style:font-size-asian="10.5pt" style:language-asian="en" style:country-asian="US" style:font-weight-asian="bold" style:font-name-complex="Arial2" style:font-size-complex="10.5pt" style:font-weight-complex="bold" fo:hyphenate="true" fo:hyphenation-remain-char-count="2" fo:hyphenation-push-char-count="2"/>
    </style:style>
    <style:style style:name="Intestazione_20__23_2" style:display-name="Intestazione #2" style:family="paragraph" style:parent-style-name="Standard" style:default-outline-level="2">
      <style:paragraph-properties fo:margin-top="0.529cm" fo:margin-bottom="0.847cm" style:line-height-at-least="0.423cm" fo:orphans="0" fo:widows="0" fo:hyphenation-ladder-count="no-limit" fo:background-color="#ffffff">
        <style:background-image/>
      </style:paragraph-properties>
      <style:text-properties style:font-name="Lucida Sans Unicode" fo:font-size="9pt" style:font-size-asian="9pt" style:language-asian="en" style:country-asian="US" style:font-name-complex="Lucida Sans Unicode1" style:font-size-complex="9pt" fo:hyphenate="true" fo:hyphenation-remain-char-count="2" fo:hyphenation-push-char-count="2"/>
    </style:style>
    <style:style style:name="Title" style:family="paragraph" style:parent-style-name="Standard" style:next-style-name="Subtitle" style:default-outline-level="" style:list-style-name="" style:class="chapter">
      <style:paragraph-properties fo:line-height="150%" fo:text-align="center" style:justify-single-word="false" fo:hyphenation-ladder-count="no-limit" style:punctuation-wrap="hanging"/>
      <style:text-properties fo:font-size="13pt" fo:font-weight="bold" style:font-size-asian="13pt" style:language-asian="it" style:country-asian="IT" style:font-weight-asian="bold" style:font-size-complex="10pt" style:font-weight-complex="bold" fo:hyphenate="true" fo:hyphenation-remain-char-count="2" fo:hyphenation-push-char-count="2"/>
    </style:style>
    <style:style style:name="Subtitle" style:family="paragraph" style:parent-style-name="Heading" style:next-style-name="Text_20_body" style:class="chapter">
      <style:paragraph-properties fo:text-align="center" style:justify-single-word="false"/>
      <style:text-properties fo:font-size="14pt" fo:font-style="italic" style:font-size-asian="14pt" style:font-style-asian="italic" style:font-size-complex="14pt" style:font-style-complex="italic"/>
    </style:style>
    <style:style style:name="Rientro_20_corpo_20_del_20_testo_20_21" style:display-name="Rientro corpo del testo 21" style:family="paragraph" style:parent-style-name="Standard" style:default-outline-level="" style:list-style-name="">
      <style:paragraph-properties fo:margin="100%" fo:margin-left="0.635cm" fo:margin-right="0cm" fo:line-height="150%" fo:text-align="justify" style:justify-single-word="false" fo:hyphenation-ladder-count="no-limit" fo:text-indent="-0.635cm" style:auto-text-indent="false" style:punctuation-wrap="hanging"/>
      <style:text-properties fo:font-size="13pt" style:font-size-asian="13pt" style:language-asian="it" style:country-asian="IT" style:font-size-complex="10pt" fo:hyphenate="true" fo:hyphenation-remain-char-count="2" fo:hyphenation-push-char-count="2"/>
    </style:style>
    <style:style style:name="annotation_20_text" style:display-name="annotation text" style:family="paragraph" style:parent-style-name="Standard" style:default-outline-level="" style:list-style-name="">
      <style:text-properties fo:font-size="10pt" style:font-size-asian="10pt" style:font-size-complex="10pt"/>
    </style:style>
    <style:style style:name="annotation_20_subject" style:display-name="annotation subject" style:family="paragraph" style:parent-style-name="annotation_20_text" style:default-outline-level="" style:list-style-name="">
      <style:text-properties fo:font-weight="bold" style:font-weight-asian="bold" style:font-weight-complex="bold"/>
    </style:style>
    <style:style style:name="footnote_20_text" style:display-name="footnote text" style:family="paragraph" style:parent-style-name="Standard" style:default-outline-level="" style:list-style-name="">
      <style:text-properties fo:font-size="10pt" style:font-size-asian="10pt" style:font-size-complex="10pt"/>
    </style:style>
    <style:style style:name="Footnote" style:family="paragraph" style:parent-style-name="Standard" style:class="extra">
      <style:paragraph-properties fo:margin="100%" fo:margin-left="0.499cm" fo:margin-right="0cm" fo:text-indent="-0.499cm" style:auto-text-indent="false" text:number-lines="false" text:line-number="0"/>
      <style:text-properties fo:font-size="10pt" style:font-size-asian="10pt" style:font-size-complex="10pt"/>
    </style:style>
    <style:style style:name="Default_20_Paragraph_20_Font" style:display-name="Default Paragraph Font" style:family="text"/>
    <style:style style:name="apple-converted-space" style:family="text" style:parent-style-name="Default_20_Paragraph_20_Font"/>
    <style:style style:name="Intestazione_20_Carattere" style:display-name="Intestazione Carattere" style:family="text" style:parent-style-name="Default_20_Paragraph_20_Font">
      <style:text-properties style:font-name="Times New Roman" fo:font-size="12pt" style:font-name-asian="Times New Roman1" style:font-size-asian="12pt" style:language-asian="ar" style:country-asian="SA" style:font-name-complex="Times New Roman1" style:font-size-complex="12pt"/>
    </style:style>
    <style:style style:name="Piè_20_di_20_pagina_20_Carattere" style:display-name="Piè di pagina Carattere" style:family="text" style:parent-style-name="Default_20_Paragraph_20_Font">
      <style:text-properties style:font-name="Times New Roman" fo:font-size="12pt" style:font-name-asian="Times New Roman1" style:font-size-asian="12pt" style:language-asian="ar" style:country-asian="SA" style:font-name-complex="Times New Roman1" style:font-size-complex="12pt"/>
    </style:style>
    <style:style style:name="Testo_20_fumetto_20_Carattere" style:display-name="Testo fumetto Carattere" style:family="text" style:parent-style-name="Default_20_Paragraph_20_Font">
      <style:text-properties style:font-name="Tahoma" fo:font-size="8pt" style:font-name-asian="Times New Roman1" style:font-size-asian="8pt" style:language-asian="ar" style:country-asian="SA" style:font-name-complex="Tahoma1" style:font-size-complex="8pt"/>
    </style:style>
    <style:style style:name="Corpo_20_del_20_testo_20__28_2_29__5f_" style:display-name="Corpo del testo (2)_" style:family="text">
      <style:text-properties style:font-name="Arial1" fo:font-size="9pt" style:font-size-asian="9pt" style:font-name-complex="Arial2" style:font-size-complex="9pt"/>
    </style:style>
    <style:style style:name="Corpo_20_del_20_testo_20__28_3_29__5f_" style:display-name="Corpo del testo (3)_" style:family="text">
      <style:text-properties style:font-name="Arial1" fo:font-size="9pt" fo:font-style="italic" style:font-size-asian="9pt" style:font-style-asian="italic" style:font-name-complex="Arial2" style:font-size-complex="9pt" style:font-style-complex="italic"/>
    </style:style>
    <style:style style:name="Corpo_20_del_20_testo_20__28_3_29__20__2b__20_Non_20_corsivo" style:display-name="Corpo del testo (3) + Non corsivo" style:family="text" style:parent-style-name="Corpo_20_del_20_testo_20__28_3_29__5f_">
      <style:text-properties style:font-name="Arial1" fo:font-size="9pt" fo:font-style="italic" style:font-size-asian="9pt" style:font-style-asian="italic" style:font-name-complex="Arial2" style:font-size-complex="9pt" style:font-style-complex="italic"/>
    </style:style>
    <style:style style:name="Corpo_20_del_20_testo_20__28_4_29__5f_" style:display-name="Corpo del testo (4)_" style:family="text">
      <style:text-properties style:font-name="Lucida Sans Unicode" fo:font-size="9pt" style:font-size-asian="9pt" style:font-name-complex="Lucida Sans Unicode1" style:font-size-complex="9pt"/>
    </style:style>
    <style:style style:name="Corpo_20_del_20_testo_20__28_5_29__5f_" style:display-name="Corpo del testo (5)_" style:family="text">
      <style:text-properties style:font-name="Arial1" fo:font-size="10.5pt" fo:font-weight="bold" style:font-size-asian="10.5pt" style:font-weight-asian="bold" style:font-name-complex="Arial2" style:font-size-complex="10.5pt" style:font-weight-complex="bold"/>
    </style:style>
    <style:style style:name="Corpo_20_testo_20_Carattere" style:display-name="Corpo testo Carattere" style:family="text">
      <style:text-properties style:font-name="Arial1" fo:letter-spacing="-0.018cm" style:font-name-complex="Arial2"/>
    </style:style>
    <style:style style:name="Intestazione_20__23_2_5f_" style:display-name="Intestazione #2_" style:family="text">
      <style:text-properties style:font-name="Lucida Sans Unicode" fo:font-size="9pt" style:font-size-asian="9pt" style:font-name-complex="Lucida Sans Unicode1" style:font-size-complex="9pt"/>
    </style:style>
    <style:style style:name="Corpo_20_testo_20_Carattere1" style:display-name="Corpo testo Carattere1" style:family="text" style:parent-style-name="Default_20_Paragraph_20_Font">
      <style:text-properties style:font-name="Times New Roman" fo:font-size="12pt" style:font-name-asian="Times New Roman1" style:font-size-asian="12pt" style:language-asian="ar" style:country-asian="SA" style:font-name-complex="Times New Roman1" style:font-size-complex="12pt"/>
    </style:style>
    <style:style style:name="Titolo_20_1_20_Carattere" style:display-name="Titolo 1 Carattere" style:family="text" style:parent-style-name="Default_20_Paragraph_20_Font">
      <style:text-properties style:font-name="Times New Roman" fo:font-size="13pt" fo:font-weight="bold" style:font-name-asian="Times New Roman1" style:font-size-asian="13pt" style:language-asian="it" style:country-asian="IT" style:font-weight-asian="bold" style:font-name-complex="Times New Roman1" style:font-size-complex="10pt"/>
    </style:style>
    <style:style style:name="Titolo_20_Carattere" style:display-name="Titolo Carattere" style:family="text" style:parent-style-name="Default_20_Paragraph_20_Font">
      <style:text-properties style:font-name="Times New Roman" fo:font-size="13pt" fo:font-weight="bold" style:font-name-asian="Times New Roman1" style:font-size-asian="13pt" style:language-asian="it" style:country-asian="IT" style:font-weight-asian="bold" style:font-name-complex="Times New Roman1" style:font-size-complex="10pt"/>
    </style:style>
    <style:style style:name="annotation_20_reference" style:display-name="annotation reference" style:family="text" style:parent-style-name="Default_20_Paragraph_20_Font">
      <style:text-properties fo:font-size="8pt" style:font-size-asian="8pt" style:font-size-complex="8pt"/>
    </style:style>
    <style:style style:name="Testo_20_commento_20_Carattere" style:display-name="Testo commento Carattere" style:family="text" style:parent-style-name="Default_20_Paragraph_20_Font">
      <style:text-properties style:font-name="Times New Roman" fo:font-size="10pt" style:font-name-asian="Times New Roman1" style:font-size-asian="10pt" style:language-asian="ar" style:country-asian="SA" style:font-name-complex="Times New Roman1" style:font-size-complex="10pt"/>
    </style:style>
    <style:style style:name="Soggetto_20_commento_20_Carattere" style:display-name="Soggetto commento Carattere" style:family="text" style:parent-style-name="Testo_20_commento_20_Carattere">
      <style:text-properties style:font-name="Times New Roman" fo:font-size="10pt" fo:font-weight="bold" style:font-name-asian="Times New Roman1" style:font-size-asian="10pt" style:language-asian="ar" style:country-asian="SA" style:font-weight-asian="bold" style:font-name-complex="Times New Roman1" style:font-size-complex="10pt" style:font-weight-complex="bold"/>
    </style:style>
    <style:style style:name="Internet_20_link" style:display-name="Internet link" style:family="text">
      <style:text-properties fo:color="#0000ff" fo:language="zxx" fo:country="none" style:text-underline-style="solid" style:text-underline-width="auto" style:text-underline-color="font-color" style:language-asian="zxx" style:country-asian="none" style:language-complex="zxx" style:country-complex="none"/>
    </style:style>
    <style:style style:name="Testo_20_nota_20_a_20_piè_20_di_20_pagina_20_Carattere" style:display-name="Testo nota a piè di pagina Carattere" style:family="text" style:parent-style-name="Default_20_Paragraph_20_Font">
      <style:text-properties style:font-name="Times New Roman" fo:font-size="10pt" style:font-name-asian="Times New Roman1" style:font-size-asian="10pt" style:language-asian="ar" style:country-asian="SA" style:font-name-complex="Times New Roman1" style:font-size-complex="10pt"/>
    </style:style>
    <style:style style:name="footnote_20_reference" style:display-name="footnote reference" style:family="text" style:parent-style-name="Default_20_Paragraph_20_Font">
      <style:text-properties style:text-position="super 58%"/>
    </style:style>
    <style:style style:name="ListLabel_20_1" style:display-name="ListLabel 1" style:family="text">
      <style:text-properties style:font-name-complex="Courier New"/>
    </style:style>
    <style:style style:name="ListLabel_20_2" style:display-name="ListLabel 2" style:family="text">
      <style:text-properties style:font-name-complex="Arial2"/>
    </style:style>
    <style:style style:name="ListLabel_20_3" style:display-name="ListLabel 3" style:family="text">
      <style:text-properties style:font-name-asian="Times New Roman1" style:font-name-complex="Times New Roman1"/>
    </style:style>
    <style:style style:name="ListLabel_20_4" style:display-name="ListLabel 4" style:family="text">
      <style:text-properties fo:font-size="13pt" style:font-size-asian="13pt"/>
    </style:style>
    <style:style style:name="ListLabel_20_5" style:display-name="ListLabel 5" style:family="text">
      <style:text-properties style:font-name-complex="Calibri1"/>
    </style:style>
    <style:style style:name="ListLabel_20_6" style:display-name="ListLabel 6" style:family="text">
      <style:text-properties fo:text-transform="uppercase" fo:font-size="12pt" fo:font-style="normal" fo:font-weight="normal" style:font-size-asian="12pt" style:font-style-asian="normal" style:font-weight-asian="normal"/>
    </style:style>
    <style:style style:name="ListLabel_20_7" style:display-name="ListLabel 7" style:family="text">
      <style:text-properties style:font-name-asian="Times New Roman1" style:font-name-complex="Arial2"/>
    </style:style>
    <style:style style:name="Footnote_20_Symbol" style:display-name="Footnote Symbol" style:family="text"/>
    <style:style style:name="Footnote_20_anchor" style:display-name="Footnote anchor" style:family="text">
      <style:text-properties style:text-position="super 58%"/>
    </style:style>
    <text:outline-style style:name="Outline">
      <text:outline-level-style text:level="1" style:num-format="">
        <style:list-level-properties text:list-level-position-and-space-mode="label-alignment">
          <style:list-level-label-alignment text:label-followed-by="listtab" text:list-tab-stop-position="0.762cm" fo:text-indent="-0.762cm" fo:margin-left="0.762cm"/>
        </style:list-level-properties>
      </text:outline-level-style>
      <text:outline-level-style text:level="2" style:num-format="">
        <style:list-level-properties text:list-level-position-and-space-mode="label-alignment">
          <style:list-level-label-alignment text:label-followed-by="listtab" text:list-tab-stop-position="1.016cm" fo:text-indent="-1.016cm" fo:margin-left="1.016cm"/>
        </style:list-level-properties>
      </text:outline-level-style>
      <text:outline-level-style text:level="3" style:num-format="">
        <style:list-level-properties text:list-level-position-and-space-mode="label-alignment">
          <style:list-level-label-alignment text:label-followed-by="listtab" text:list-tab-stop-position="1.27cm" fo:text-indent="-1.27cm" fo:margin-left="1.27cm"/>
        </style:list-level-properties>
      </text:outline-level-style>
      <text:outline-level-style text:level="4" style:num-format="">
        <style:list-level-properties text:list-level-position-and-space-mode="label-alignment">
          <style:list-level-label-alignment text:label-followed-by="listtab" text:list-tab-stop-position="1.524cm" fo:text-indent="-1.524cm" fo:margin-left="1.524cm"/>
        </style:list-level-properties>
      </text:outline-level-style>
      <text:outline-level-style text:level="5" style:num-format="">
        <style:list-level-properties text:list-level-position-and-space-mode="label-alignment">
          <style:list-level-label-alignment text:label-followed-by="listtab" text:list-tab-stop-position="1.778cm" fo:text-indent="-1.778cm" fo:margin-left="1.778cm"/>
        </style:list-level-properties>
      </text:outline-level-style>
      <text:outline-level-style text:level="6" style:num-format="">
        <style:list-level-properties text:list-level-position-and-space-mode="label-alignment">
          <style:list-level-label-alignment text:label-followed-by="listtab" text:list-tab-stop-position="2.032cm" fo:text-indent="-2.032cm" fo:margin-left="2.032cm"/>
        </style:list-level-properties>
      </text:outline-level-style>
      <text:outline-level-style text:level="7" style:num-format="">
        <style:list-level-properties text:list-level-position-and-space-mode="label-alignment">
          <style:list-level-label-alignment text:label-followed-by="listtab" text:list-tab-stop-position="2.286cm" fo:text-indent="-2.286cm" fo:margin-left="2.286cm"/>
        </style:list-level-properties>
      </text:outline-level-style>
      <text:outline-level-style text:level="8" style:num-format="">
        <style:list-level-properties text:list-level-position-and-space-mode="label-alignment">
          <style:list-level-label-alignment text:label-followed-by="listtab" text:list-tab-stop-position="2.54cm" fo:text-indent="-2.54cm" fo:margin-left="2.54cm"/>
        </style:list-level-properties>
      </text:outline-level-style>
      <text:outline-level-style text:level="9" style:num-format="">
        <style:list-level-properties text:list-level-position-and-space-mode="label-alignment">
          <style:list-level-label-alignment text:label-followed-by="listtab" text:list-tab-stop-position="2.794cm" fo:text-indent="-2.794cm" fo:margin-left="2.794cm"/>
        </style:list-level-properties>
      </text:outline-level-style>
      <text:outline-level-style text:level="10" style:num-format="">
        <style:list-level-properties text:list-level-position-and-space-mode="label-alignment">
          <style:list-level-label-alignment text:label-followed-by="listtab" text:list-tab-stop-position="3.048cm" fo:text-indent="-3.048cm" fo:margin-left="3.048cm"/>
        </style:list-level-properties>
      </text:outline-level-style>
    </text:outline-style>
    <text:list-style style:name="WWNum1">
      <text:list-level-style-bullet text:level="1" style:num-suffix="" text:bullet-char="">
        <style:list-level-properties text:list-level-position-and-space-mode="label-alignment">
          <style:list-level-label-alignment text:label-followed-by="listtab" fo:text-indent="-0.635cm" fo:margin-left="1.27cm"/>
        </style:list-level-properties>
        <style:text-properties fo:font-family="Wingdings" style:font-style-name="Normale" style:font-pitch="variable" style:font-charset="x-symbol"/>
      </text:list-level-style-bullet>
      <text:list-level-style-number text:level="2" style:num-suffix="." style:num-format="1">
        <style:list-level-properties text:list-level-position-and-space-mode="label-alignment">
          <style:list-level-label-alignment text:label-followed-by="listtab" text:list-tab-stop-position="1.905cm" fo:text-indent="-0.635cm" fo:margin-left="1.905cm"/>
        </style:list-level-properties>
      </text:list-level-style-number>
      <text:list-level-style-number text:level="3" style:num-suffix="." style:num-format="1">
        <style:list-level-properties text:list-level-position-and-space-mode="label-alignment">
          <style:list-level-label-alignment text:label-followed-by="listtab" text:list-tab-stop-position="2.54cm" fo:text-indent="-0.635cm" fo:margin-left="2.54cm"/>
        </style:list-level-properties>
      </text:list-level-style-number>
      <text:list-level-style-number text:level="4" style:num-suffix="." style:num-format="1">
        <style:list-level-properties text:list-level-position-and-space-mode="label-alignment">
          <style:list-level-label-alignment text:label-followed-by="listtab" text:list-tab-stop-position="3.175cm" fo:text-indent="-0.635cm" fo:margin-left="3.175cm"/>
        </style:list-level-properties>
      </text:list-level-style-number>
      <text:list-level-style-number text:level="5" style:num-suffix="." style:num-format="1">
        <style:list-level-properties text:list-level-position-and-space-mode="label-alignment">
          <style:list-level-label-alignment text:label-followed-by="listtab" text:list-tab-stop-position="3.81cm" fo:text-indent="-0.635cm" fo:margin-left="3.81cm"/>
        </style:list-level-properties>
      </text:list-level-style-number>
      <text:list-level-style-number text:level="6" style:num-suffix="." style:num-format="1">
        <style:list-level-properties text:list-level-position-and-space-mode="label-alignment">
          <style:list-level-label-alignment text:label-followed-by="listtab" text:list-tab-stop-position="4.445cm" fo:text-indent="-0.635cm" fo:margin-left="4.445cm"/>
        </style:list-level-properties>
      </text:list-level-style-number>
      <text:list-level-style-number text:level="7" style:num-suffix="." style:num-format="1">
        <style:list-level-properties text:list-level-position-and-space-mode="label-alignment">
          <style:list-level-label-alignment text:label-followed-by="listtab" text:list-tab-stop-position="5.08cm" fo:text-indent="-0.635cm" fo:margin-left="5.08cm"/>
        </style:list-level-properties>
      </text:list-level-style-number>
      <text:list-level-style-number text:level="8" style:num-suffix="." style:num-format="1">
        <style:list-level-properties text:list-level-position-and-space-mode="label-alignment">
          <style:list-level-label-alignment text:label-followed-by="listtab" text:list-tab-stop-position="5.715cm" fo:text-indent="-0.635cm" fo:margin-left="5.715cm"/>
        </style:list-level-properties>
      </text:list-level-style-number>
      <text:list-level-style-number text:level="9" style:num-suffix="." style:num-format="1">
        <style:list-level-properties text:list-level-position-and-space-mode="label-alignment">
          <style:list-level-label-alignment text:label-followed-by="listtab" text:list-tab-stop-position="6.35cm" fo:text-indent="-0.635cm" fo:margin-left="6.35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Num2">
      <text:list-level-style-bullet text:level="1" style:num-suffix="" text:bullet-char="">
        <style:list-level-properties text:list-level-position-and-space-mode="label-alignment">
          <style:list-level-label-alignment text:label-followed-by="listtab" fo:text-indent="-0.635cm" fo:margin-left="1.27cm"/>
        </style:list-level-properties>
        <style:text-properties fo:font-family="Wingdings" style:font-style-name="Normale" style:font-pitch="variable" style:font-charset="x-symbol"/>
      </text:list-level-style-bullet>
      <text:list-level-style-number text:level="2" style:num-suffix="." style:num-format="1">
        <style:list-level-properties text:list-level-position-and-space-mode="label-alignment">
          <style:list-level-label-alignment text:label-followed-by="listtab" text:list-tab-stop-position="1.905cm" fo:text-indent="-0.635cm" fo:margin-left="1.905cm"/>
        </style:list-level-properties>
      </text:list-level-style-number>
      <text:list-level-style-number text:level="3" style:num-suffix="." style:num-format="1">
        <style:list-level-properties text:list-level-position-and-space-mode="label-alignment">
          <style:list-level-label-alignment text:label-followed-by="listtab" text:list-tab-stop-position="2.54cm" fo:text-indent="-0.635cm" fo:margin-left="2.54cm"/>
        </style:list-level-properties>
      </text:list-level-style-number>
      <text:list-level-style-number text:level="4" style:num-suffix="." style:num-format="1">
        <style:list-level-properties text:list-level-position-and-space-mode="label-alignment">
          <style:list-level-label-alignment text:label-followed-by="listtab" text:list-tab-stop-position="3.175cm" fo:text-indent="-0.635cm" fo:margin-left="3.175cm"/>
        </style:list-level-properties>
      </text:list-level-style-number>
      <text:list-level-style-number text:level="5" style:num-suffix="." style:num-format="1">
        <style:list-level-properties text:list-level-position-and-space-mode="label-alignment">
          <style:list-level-label-alignment text:label-followed-by="listtab" text:list-tab-stop-position="3.81cm" fo:text-indent="-0.635cm" fo:margin-left="3.81cm"/>
        </style:list-level-properties>
      </text:list-level-style-number>
      <text:list-level-style-number text:level="6" style:num-suffix="." style:num-format="1">
        <style:list-level-properties text:list-level-position-and-space-mode="label-alignment">
          <style:list-level-label-alignment text:label-followed-by="listtab" text:list-tab-stop-position="4.445cm" fo:text-indent="-0.635cm" fo:margin-left="4.445cm"/>
        </style:list-level-properties>
      </text:list-level-style-number>
      <text:list-level-style-number text:level="7" style:num-suffix="." style:num-format="1">
        <style:list-level-properties text:list-level-position-and-space-mode="label-alignment">
          <style:list-level-label-alignment text:label-followed-by="listtab" text:list-tab-stop-position="5.08cm" fo:text-indent="-0.635cm" fo:margin-left="5.08cm"/>
        </style:list-level-properties>
      </text:list-level-style-number>
      <text:list-level-style-number text:level="8" style:num-suffix="." style:num-format="1">
        <style:list-level-properties text:list-level-position-and-space-mode="label-alignment">
          <style:list-level-label-alignment text:label-followed-by="listtab" text:list-tab-stop-position="5.715cm" fo:text-indent="-0.635cm" fo:margin-left="5.715cm"/>
        </style:list-level-properties>
      </text:list-level-style-number>
      <text:list-level-style-number text:level="9" style:num-suffix="." style:num-format="1">
        <style:list-level-properties text:list-level-position-and-space-mode="label-alignment">
          <style:list-level-label-alignment text:label-followed-by="listtab" text:list-tab-stop-position="6.35cm" fo:text-indent="-0.635cm" fo:margin-left="6.35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Num3">
      <text:list-level-style-bullet text:level="1" style:num-suffix="" text:bullet-char="">
        <style:list-level-properties text:list-level-position-and-space-mode="label-alignment">
          <style:list-level-label-alignment text:label-followed-by="listtab" fo:text-indent="-0.635cm" fo:margin-left="1.27cm"/>
        </style:list-level-properties>
        <style:text-properties fo:font-family="Wingdings" style:font-style-name="Normale" style:font-pitch="variable" style:font-charset="x-symbol"/>
      </text:list-level-style-bullet>
      <text:list-level-style-number text:level="2" style:num-suffix="." style:num-format="1">
        <style:list-level-properties text:list-level-position-and-space-mode="label-alignment">
          <style:list-level-label-alignment text:label-followed-by="listtab" text:list-tab-stop-position="1.905cm" fo:text-indent="-0.635cm" fo:margin-left="1.905cm"/>
        </style:list-level-properties>
      </text:list-level-style-number>
      <text:list-level-style-number text:level="3" style:num-suffix="." style:num-format="1">
        <style:list-level-properties text:list-level-position-and-space-mode="label-alignment">
          <style:list-level-label-alignment text:label-followed-by="listtab" text:list-tab-stop-position="2.54cm" fo:text-indent="-0.635cm" fo:margin-left="2.54cm"/>
        </style:list-level-properties>
      </text:list-level-style-number>
      <text:list-level-style-number text:level="4" style:num-suffix="." style:num-format="1">
        <style:list-level-properties text:list-level-position-and-space-mode="label-alignment">
          <style:list-level-label-alignment text:label-followed-by="listtab" text:list-tab-stop-position="3.175cm" fo:text-indent="-0.635cm" fo:margin-left="3.175cm"/>
        </style:list-level-properties>
      </text:list-level-style-number>
      <text:list-level-style-number text:level="5" style:num-suffix="." style:num-format="1">
        <style:list-level-properties text:list-level-position-and-space-mode="label-alignment">
          <style:list-level-label-alignment text:label-followed-by="listtab" text:list-tab-stop-position="3.81cm" fo:text-indent="-0.635cm" fo:margin-left="3.81cm"/>
        </style:list-level-properties>
      </text:list-level-style-number>
      <text:list-level-style-number text:level="6" style:num-suffix="." style:num-format="1">
        <style:list-level-properties text:list-level-position-and-space-mode="label-alignment">
          <style:list-level-label-alignment text:label-followed-by="listtab" text:list-tab-stop-position="4.445cm" fo:text-indent="-0.635cm" fo:margin-left="4.445cm"/>
        </style:list-level-properties>
      </text:list-level-style-number>
      <text:list-level-style-number text:level="7" style:num-suffix="." style:num-format="1">
        <style:list-level-properties text:list-level-position-and-space-mode="label-alignment">
          <style:list-level-label-alignment text:label-followed-by="listtab" text:list-tab-stop-position="5.08cm" fo:text-indent="-0.635cm" fo:margin-left="5.08cm"/>
        </style:list-level-properties>
      </text:list-level-style-number>
      <text:list-level-style-number text:level="8" style:num-suffix="." style:num-format="1">
        <style:list-level-properties text:list-level-position-and-space-mode="label-alignment">
          <style:list-level-label-alignment text:label-followed-by="listtab" text:list-tab-stop-position="5.715cm" fo:text-indent="-0.635cm" fo:margin-left="5.715cm"/>
        </style:list-level-properties>
      </text:list-level-style-number>
      <text:list-level-style-number text:level="9" style:num-suffix="." style:num-format="1">
        <style:list-level-properties text:list-level-position-and-space-mode="label-alignment">
          <style:list-level-label-alignment text:label-followed-by="listtab" text:list-tab-stop-position="6.35cm" fo:text-indent="-0.635cm" fo:margin-left="6.35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Num4">
      <text:list-level-style-bullet text:level="1" style:num-suffix="" text:bullet-char="">
        <style:list-level-properties text:list-level-position-and-space-mode="label-alignment">
          <style:list-level-label-alignment text:label-followed-by="listtab" fo:text-indent="-0.635cm" fo:margin-left="1.27cm"/>
        </style:list-level-properties>
        <style:text-properties fo:font-family="Wingdings" style:font-style-name="Normale" style:font-pitch="variable" style:font-charset="x-symbol"/>
      </text:list-level-style-bullet>
      <text:list-level-style-number text:level="2" style:num-suffix="." style:num-format="1">
        <style:list-level-properties text:list-level-position-and-space-mode="label-alignment">
          <style:list-level-label-alignment text:label-followed-by="listtab" text:list-tab-stop-position="1.905cm" fo:text-indent="-0.635cm" fo:margin-left="1.905cm"/>
        </style:list-level-properties>
      </text:list-level-style-number>
      <text:list-level-style-number text:level="3" style:num-suffix="." style:num-format="1">
        <style:list-level-properties text:list-level-position-and-space-mode="label-alignment">
          <style:list-level-label-alignment text:label-followed-by="listtab" text:list-tab-stop-position="2.54cm" fo:text-indent="-0.635cm" fo:margin-left="2.54cm"/>
        </style:list-level-properties>
      </text:list-level-style-number>
      <text:list-level-style-number text:level="4" style:num-suffix="." style:num-format="1">
        <style:list-level-properties text:list-level-position-and-space-mode="label-alignment">
          <style:list-level-label-alignment text:label-followed-by="listtab" text:list-tab-stop-position="3.175cm" fo:text-indent="-0.635cm" fo:margin-left="3.175cm"/>
        </style:list-level-properties>
      </text:list-level-style-number>
      <text:list-level-style-number text:level="5" style:num-suffix="." style:num-format="1">
        <style:list-level-properties text:list-level-position-and-space-mode="label-alignment">
          <style:list-level-label-alignment text:label-followed-by="listtab" text:list-tab-stop-position="3.81cm" fo:text-indent="-0.635cm" fo:margin-left="3.81cm"/>
        </style:list-level-properties>
      </text:list-level-style-number>
      <text:list-level-style-number text:level="6" style:num-suffix="." style:num-format="1">
        <style:list-level-properties text:list-level-position-and-space-mode="label-alignment">
          <style:list-level-label-alignment text:label-followed-by="listtab" text:list-tab-stop-position="4.445cm" fo:text-indent="-0.635cm" fo:margin-left="4.445cm"/>
        </style:list-level-properties>
      </text:list-level-style-number>
      <text:list-level-style-number text:level="7" style:num-suffix="." style:num-format="1">
        <style:list-level-properties text:list-level-position-and-space-mode="label-alignment">
          <style:list-level-label-alignment text:label-followed-by="listtab" text:list-tab-stop-position="5.08cm" fo:text-indent="-0.635cm" fo:margin-left="5.08cm"/>
        </style:list-level-properties>
      </text:list-level-style-number>
      <text:list-level-style-number text:level="8" style:num-suffix="." style:num-format="1">
        <style:list-level-properties text:list-level-position-and-space-mode="label-alignment">
          <style:list-level-label-alignment text:label-followed-by="listtab" text:list-tab-stop-position="5.715cm" fo:text-indent="-0.635cm" fo:margin-left="5.715cm"/>
        </style:list-level-properties>
      </text:list-level-style-number>
      <text:list-level-style-number text:level="9" style:num-suffix="." style:num-format="1">
        <style:list-level-properties text:list-level-position-and-space-mode="label-alignment">
          <style:list-level-label-alignment text:label-followed-by="listtab" text:list-tab-stop-position="6.35cm" fo:text-indent="-0.635cm" fo:margin-left="6.35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Num5">
      <text:list-level-style-bullet text:level="1" style:num-suffix="" text:bullet-char="">
        <style:list-level-properties text:list-level-position-and-space-mode="label-alignment">
          <style:list-level-label-alignment text:label-followed-by="listtab" fo:text-indent="-0.635cm" fo:margin-left="1.27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2" text:style-name="ListLabel_20_1" style:num-suffix="−" text:bullet-char="−">
        <style:list-level-properties text:list-level-position-and-space-mode="label-alignment">
          <style:list-level-label-alignment text:label-followed-by="listtab" fo:text-indent="-0.635cm" fo:margin-left="2.54cm"/>
        </style:list-level-properties>
        <style:text-properties fo:font-family="Arial" style:font-style-name="Normale" style:font-family-generic="swiss" style:font-pitch="variable"/>
      </text:list-level-style-bullet>
      <text:list-level-style-bullet text:level="3" style:num-suffix="" text:bullet-char="">
        <style:list-level-properties text:list-level-position-and-space-mode="label-alignment">
          <style:list-level-label-alignment text:label-followed-by="listtab" fo:text-indent="-0.635cm" fo:margin-left="3.81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4" style:num-suffix="" text:bullet-char="">
        <style:list-level-properties text:list-level-position-and-space-mode="label-alignment">
          <style:list-level-label-alignment text:label-followed-by="listtab" fo:text-indent="-0.635cm" fo:margin-left="5.08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5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6.35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6" style:num-suffix="" text:bullet-char="">
        <style:list-level-properties text:list-level-position-and-space-mode="label-alignment">
          <style:list-level-label-alignment text:label-followed-by="listtab" fo:text-indent="-0.635cm" fo:margin-left="7.62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7" style:num-suffix="" text:bullet-char="">
        <style:list-level-properties text:list-level-position-and-space-mode="label-alignment">
          <style:list-level-label-alignment text:label-followed-by="listtab" fo:text-indent="-0.635cm" fo:margin-left="8.89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8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10.16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9" style:num-suffix="" text:bullet-char="">
        <style:list-level-properties text:list-level-position-and-space-mode="label-alignment">
          <style:list-level-label-alignment text:label-followed-by="listtab" fo:text-indent="-0.635cm" fo:margin-left="11.43cm"/>
        </style:list-level-properties>
        <style:text-properties fo:font-family="Wingdings" style:font-style-name="Normale" style:font-pitch="variable" style:font-charset="x-symbol"/>
      </text:list-level-style-bullet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Num6">
      <text:list-level-style-bullet text:level="1" style:num-suffix="" text:bullet-char="">
        <style:list-level-properties text:list-level-position-and-space-mode="label-alignment">
          <style:list-level-label-alignment text:label-followed-by="listtab" fo:text-indent="-0.635cm" fo:margin-left="1.27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2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2.54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3" style:num-suffix="" text:bullet-char="">
        <style:list-level-properties text:list-level-position-and-space-mode="label-alignment">
          <style:list-level-label-alignment text:label-followed-by="listtab" fo:text-indent="-0.635cm" fo:margin-left="3.81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4" style:num-suffix="" text:bullet-char="">
        <style:list-level-properties text:list-level-position-and-space-mode="label-alignment">
          <style:list-level-label-alignment text:label-followed-by="listtab" fo:text-indent="-0.635cm" fo:margin-left="5.08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5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6.35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6" style:num-suffix="" text:bullet-char="">
        <style:list-level-properties text:list-level-position-and-space-mode="label-alignment">
          <style:list-level-label-alignment text:label-followed-by="listtab" fo:text-indent="-0.635cm" fo:margin-left="7.62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7" style:num-suffix="" text:bullet-char="">
        <style:list-level-properties text:list-level-position-and-space-mode="label-alignment">
          <style:list-level-label-alignment text:label-followed-by="listtab" fo:text-indent="-0.635cm" fo:margin-left="8.89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8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10.16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9" style:num-suffix="" text:bullet-char="">
        <style:list-level-properties text:list-level-position-and-space-mode="label-alignment">
          <style:list-level-label-alignment text:label-followed-by="listtab" fo:text-indent="-0.635cm" fo:margin-left="11.43cm"/>
        </style:list-level-properties>
        <style:text-properties fo:font-family="Wingdings" style:font-style-name="Normale" style:font-pitch="variable" style:font-charset="x-symbol"/>
      </text:list-level-style-bullet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Num7">
      <text:list-level-style-bullet text:level="1" style:num-suffix="" text:bullet-char="">
        <style:list-level-properties text:list-level-position-and-space-mode="label-alignment">
          <style:list-level-label-alignment text:label-followed-by="listtab" fo:text-indent="-0.635cm" fo:margin-left="1.27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2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2.54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3" style:num-suffix="" text:bullet-char="">
        <style:list-level-properties text:list-level-position-and-space-mode="label-alignment">
          <style:list-level-label-alignment text:label-followed-by="listtab" fo:text-indent="-0.635cm" fo:margin-left="3.81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4" style:num-suffix="" text:bullet-char="">
        <style:list-level-properties text:list-level-position-and-space-mode="label-alignment">
          <style:list-level-label-alignment text:label-followed-by="listtab" fo:text-indent="-0.635cm" fo:margin-left="5.08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5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6.35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6" style:num-suffix="" text:bullet-char="">
        <style:list-level-properties text:list-level-position-and-space-mode="label-alignment">
          <style:list-level-label-alignment text:label-followed-by="listtab" fo:text-indent="-0.635cm" fo:margin-left="7.62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7" style:num-suffix="" text:bullet-char="">
        <style:list-level-properties text:list-level-position-and-space-mode="label-alignment">
          <style:list-level-label-alignment text:label-followed-by="listtab" fo:text-indent="-0.635cm" fo:margin-left="8.89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8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10.16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9" style:num-suffix="" text:bullet-char="">
        <style:list-level-properties text:list-level-position-and-space-mode="label-alignment">
          <style:list-level-label-alignment text:label-followed-by="listtab" fo:text-indent="-0.635cm" fo:margin-left="11.43cm"/>
        </style:list-level-properties>
        <style:text-properties fo:font-family="Wingdings" style:font-style-name="Normale" style:font-pitch="variable" style:font-charset="x-symbol"/>
      </text:list-level-style-bullet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Num8">
      <text:list-level-style-bullet text:level="1" text:style-name="ListLabel_20_2" style:num-suffix="-" text:bullet-char="-">
        <style:list-level-properties text:list-level-position-and-space-mode="label-alignment">
          <style:list-level-label-alignment text:label-followed-by="listtab" fo:text-indent="-0.635cm" fo:margin-left="1.27cm"/>
        </style:list-level-properties>
        <style:text-properties fo:font-family="Arial" style:font-style-name="Normale" style:font-family-generic="swiss" style:font-pitch="variable"/>
      </text:list-level-style-bullet>
      <text:list-level-style-bullet text:level="2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2.54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3" style:num-suffix="" text:bullet-char="">
        <style:list-level-properties text:list-level-position-and-space-mode="label-alignment">
          <style:list-level-label-alignment text:label-followed-by="listtab" fo:text-indent="-0.635cm" fo:margin-left="3.81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4" style:num-suffix="" text:bullet-char="">
        <style:list-level-properties text:list-level-position-and-space-mode="label-alignment">
          <style:list-level-label-alignment text:label-followed-by="listtab" fo:text-indent="-0.635cm" fo:margin-left="5.08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5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6.35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6" style:num-suffix="" text:bullet-char="">
        <style:list-level-properties text:list-level-position-and-space-mode="label-alignment">
          <style:list-level-label-alignment text:label-followed-by="listtab" fo:text-indent="-0.635cm" fo:margin-left="7.62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7" style:num-suffix="" text:bullet-char="">
        <style:list-level-properties text:list-level-position-and-space-mode="label-alignment">
          <style:list-level-label-alignment text:label-followed-by="listtab" fo:text-indent="-0.635cm" fo:margin-left="8.89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8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10.16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9" style:num-suffix="" text:bullet-char="">
        <style:list-level-properties text:list-level-position-and-space-mode="label-alignment">
          <style:list-level-label-alignment text:label-followed-by="listtab" fo:text-indent="-0.635cm" fo:margin-left="11.43cm"/>
        </style:list-level-properties>
        <style:text-properties fo:font-family="Wingdings" style:font-style-name="Normale" style:font-pitch="variable" style:font-charset="x-symbol"/>
      </text:list-level-style-bullet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Num9">
      <text:list-level-style-bullet text:level="1" style:num-suffix="" text:bullet-char="">
        <style:list-level-properties text:list-level-position-and-space-mode="label-alignment">
          <style:list-level-label-alignment text:label-followed-by="listtab" fo:text-indent="-0.635cm" fo:margin-left="1.27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2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2.54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3" style:num-suffix="" text:bullet-char="">
        <style:list-level-properties text:list-level-position-and-space-mode="label-alignment">
          <style:list-level-label-alignment text:label-followed-by="listtab" fo:text-indent="-0.635cm" fo:margin-left="3.81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4" style:num-suffix="" text:bullet-char="">
        <style:list-level-properties text:list-level-position-and-space-mode="label-alignment">
          <style:list-level-label-alignment text:label-followed-by="listtab" fo:text-indent="-0.635cm" fo:margin-left="5.08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5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6.35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6" style:num-suffix="" text:bullet-char="">
        <style:list-level-properties text:list-level-position-and-space-mode="label-alignment">
          <style:list-level-label-alignment text:label-followed-by="listtab" fo:text-indent="-0.635cm" fo:margin-left="7.62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7" style:num-suffix="" text:bullet-char="">
        <style:list-level-properties text:list-level-position-and-space-mode="label-alignment">
          <style:list-level-label-alignment text:label-followed-by="listtab" fo:text-indent="-0.635cm" fo:margin-left="8.89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8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10.16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9" style:num-suffix="" text:bullet-char="">
        <style:list-level-properties text:list-level-position-and-space-mode="label-alignment">
          <style:list-level-label-alignment text:label-followed-by="listtab" fo:text-indent="-0.635cm" fo:margin-left="11.43cm"/>
        </style:list-level-properties>
        <style:text-properties fo:font-family="Wingdings" style:font-style-name="Normale" style:font-pitch="variable" style:font-charset="x-symbol"/>
      </text:list-level-style-bullet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Num10">
      <text:list-level-style-bullet text:level="1" text:style-name="ListLabel_20_2" style:num-suffix="-" text:bullet-char="-">
        <style:list-level-properties text:list-level-position-and-space-mode="label-alignment">
          <style:list-level-label-alignment text:label-followed-by="listtab" fo:text-indent="-0.635cm" fo:margin-left="1.27cm"/>
        </style:list-level-properties>
        <style:text-properties fo:font-family="Arial" style:font-style-name="Normale" style:font-family-generic="swiss" style:font-pitch="variable"/>
      </text:list-level-style-bullet>
      <text:list-level-style-bullet text:level="2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2.54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3" style:num-suffix="" text:bullet-char="">
        <style:list-level-properties text:list-level-position-and-space-mode="label-alignment">
          <style:list-level-label-alignment text:label-followed-by="listtab" fo:text-indent="-0.635cm" fo:margin-left="3.81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4" style:num-suffix="" text:bullet-char="">
        <style:list-level-properties text:list-level-position-and-space-mode="label-alignment">
          <style:list-level-label-alignment text:label-followed-by="listtab" fo:text-indent="-0.635cm" fo:margin-left="5.08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5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6.35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6" style:num-suffix="" text:bullet-char="">
        <style:list-level-properties text:list-level-position-and-space-mode="label-alignment">
          <style:list-level-label-alignment text:label-followed-by="listtab" fo:text-indent="-0.635cm" fo:margin-left="7.62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7" style:num-suffix="" text:bullet-char="">
        <style:list-level-properties text:list-level-position-and-space-mode="label-alignment">
          <style:list-level-label-alignment text:label-followed-by="listtab" fo:text-indent="-0.635cm" fo:margin-left="8.89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8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10.16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9" style:num-suffix="" text:bullet-char="">
        <style:list-level-properties text:list-level-position-and-space-mode="label-alignment">
          <style:list-level-label-alignment text:label-followed-by="listtab" fo:text-indent="-0.635cm" fo:margin-left="11.43cm"/>
        </style:list-level-properties>
        <style:text-properties fo:font-family="Wingdings" style:font-style-name="Normale" style:font-pitch="variable" style:font-charset="x-symbol"/>
      </text:list-level-style-bullet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Num11">
      <text:list-level-style-bullet text:level="1" style:num-suffix="" text:bullet-char="">
        <style:list-level-properties text:list-level-position-and-space-mode="label-alignment">
          <style:list-level-label-alignment text:label-followed-by="listtab" fo:text-indent="-0.635cm" fo:margin-left="1.27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2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2.54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3" style:num-suffix="" text:bullet-char="">
        <style:list-level-properties text:list-level-position-and-space-mode="label-alignment">
          <style:list-level-label-alignment text:label-followed-by="listtab" fo:text-indent="-0.635cm" fo:margin-left="3.81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4" style:num-suffix="" text:bullet-char="">
        <style:list-level-properties text:list-level-position-and-space-mode="label-alignment">
          <style:list-level-label-alignment text:label-followed-by="listtab" fo:text-indent="-0.635cm" fo:margin-left="5.08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5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6.35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6" style:num-suffix="" text:bullet-char="">
        <style:list-level-properties text:list-level-position-and-space-mode="label-alignment">
          <style:list-level-label-alignment text:label-followed-by="listtab" fo:text-indent="-0.635cm" fo:margin-left="7.62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7" style:num-suffix="" text:bullet-char="">
        <style:list-level-properties text:list-level-position-and-space-mode="label-alignment">
          <style:list-level-label-alignment text:label-followed-by="listtab" fo:text-indent="-0.635cm" fo:margin-left="8.89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8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10.16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9" style:num-suffix="" text:bullet-char="">
        <style:list-level-properties text:list-level-position-and-space-mode="label-alignment">
          <style:list-level-label-alignment text:label-followed-by="listtab" fo:text-indent="-0.635cm" fo:margin-left="11.43cm"/>
        </style:list-level-properties>
        <style:text-properties fo:font-family="Wingdings" style:font-style-name="Normale" style:font-pitch="variable" style:font-charset="x-symbol"/>
      </text:list-level-style-bullet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Num12">
      <text:list-level-style-bullet text:level="1" style:num-suffix="" text:bullet-char="">
        <style:list-level-properties text:list-level-position-and-space-mode="label-alignment">
          <style:list-level-label-alignment text:label-followed-by="listtab" fo:text-indent="-0.635cm" fo:margin-left="1.27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2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2.54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3" style:num-suffix="" text:bullet-char="">
        <style:list-level-properties text:list-level-position-and-space-mode="label-alignment">
          <style:list-level-label-alignment text:label-followed-by="listtab" fo:text-indent="-0.635cm" fo:margin-left="3.81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4" style:num-suffix="" text:bullet-char="">
        <style:list-level-properties text:list-level-position-and-space-mode="label-alignment">
          <style:list-level-label-alignment text:label-followed-by="listtab" fo:text-indent="-0.635cm" fo:margin-left="5.08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5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6.35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6" style:num-suffix="" text:bullet-char="">
        <style:list-level-properties text:list-level-position-and-space-mode="label-alignment">
          <style:list-level-label-alignment text:label-followed-by="listtab" fo:text-indent="-0.635cm" fo:margin-left="7.62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7" style:num-suffix="" text:bullet-char="">
        <style:list-level-properties text:list-level-position-and-space-mode="label-alignment">
          <style:list-level-label-alignment text:label-followed-by="listtab" fo:text-indent="-0.635cm" fo:margin-left="8.89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8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10.16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9" style:num-suffix="" text:bullet-char="">
        <style:list-level-properties text:list-level-position-and-space-mode="label-alignment">
          <style:list-level-label-alignment text:label-followed-by="listtab" fo:text-indent="-0.635cm" fo:margin-left="11.43cm"/>
        </style:list-level-properties>
        <style:text-properties fo:font-family="Wingdings" style:font-style-name="Normale" style:font-pitch="variable" style:font-charset="x-symbol"/>
      </text:list-level-style-bullet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Num13">
      <text:list-level-style-bullet text:level="1" style:num-suffix="" text:bullet-char="">
        <style:list-level-properties text:list-level-position-and-space-mode="label-alignment">
          <style:list-level-label-alignment text:label-followed-by="listtab" fo:text-indent="-0.635cm" fo:margin-left="1.27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2" text:style-name="ListLabel_20_2" style:num-suffix="-" text:bullet-char="-">
        <style:list-level-properties text:list-level-position-and-space-mode="label-alignment">
          <style:list-level-label-alignment text:label-followed-by="listtab" fo:text-indent="-0.635cm" fo:margin-left="2.54cm"/>
        </style:list-level-properties>
        <style:text-properties fo:font-family="Arial" style:font-style-name="Normale" style:font-family-generic="swiss" style:font-pitch="variable"/>
      </text:list-level-style-bullet>
      <text:list-level-style-bullet text:level="3" style:num-suffix="" text:bullet-char="">
        <style:list-level-properties text:list-level-position-and-space-mode="label-alignment">
          <style:list-level-label-alignment text:label-followed-by="listtab" fo:text-indent="-0.635cm" fo:margin-left="3.81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4" style:num-suffix="" text:bullet-char="">
        <style:list-level-properties text:list-level-position-and-space-mode="label-alignment">
          <style:list-level-label-alignment text:label-followed-by="listtab" fo:text-indent="-0.635cm" fo:margin-left="5.08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5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6.35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6" style:num-suffix="" text:bullet-char="">
        <style:list-level-properties text:list-level-position-and-space-mode="label-alignment">
          <style:list-level-label-alignment text:label-followed-by="listtab" fo:text-indent="-0.635cm" fo:margin-left="7.62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7" style:num-suffix="" text:bullet-char="">
        <style:list-level-properties text:list-level-position-and-space-mode="label-alignment">
          <style:list-level-label-alignment text:label-followed-by="listtab" fo:text-indent="-0.635cm" fo:margin-left="8.89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8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10.16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9" style:num-suffix="" text:bullet-char="">
        <style:list-level-properties text:list-level-position-and-space-mode="label-alignment">
          <style:list-level-label-alignment text:label-followed-by="listtab" fo:text-indent="-0.635cm" fo:margin-left="11.43cm"/>
        </style:list-level-properties>
        <style:text-properties fo:font-family="Wingdings" style:font-style-name="Normale" style:font-pitch="variable" style:font-charset="x-symbol"/>
      </text:list-level-style-bullet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Num14">
      <text:list-level-style-bullet text:level="1" text:style-name="ListLabel_20_2" style:num-suffix="-" text:bullet-char="-">
        <style:list-level-properties text:list-level-position-and-space-mode="label-alignment">
          <style:list-level-label-alignment text:label-followed-by="listtab" fo:text-indent="-0.635cm" fo:margin-left="1.27cm"/>
        </style:list-level-properties>
        <style:text-properties fo:font-family="Arial" style:font-style-name="Normale" style:font-family-generic="swiss" style:font-pitch="variable"/>
      </text:list-level-style-bullet>
      <text:list-level-style-bullet text:level="2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2.54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3" style:num-suffix="" text:bullet-char="">
        <style:list-level-properties text:list-level-position-and-space-mode="label-alignment">
          <style:list-level-label-alignment text:label-followed-by="listtab" fo:text-indent="-0.635cm" fo:margin-left="3.81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4" style:num-suffix="" text:bullet-char="">
        <style:list-level-properties text:list-level-position-and-space-mode="label-alignment">
          <style:list-level-label-alignment text:label-followed-by="listtab" fo:text-indent="-0.635cm" fo:margin-left="5.08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5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6.35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6" style:num-suffix="" text:bullet-char="">
        <style:list-level-properties text:list-level-position-and-space-mode="label-alignment">
          <style:list-level-label-alignment text:label-followed-by="listtab" fo:text-indent="-0.635cm" fo:margin-left="7.62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7" style:num-suffix="" text:bullet-char="">
        <style:list-level-properties text:list-level-position-and-space-mode="label-alignment">
          <style:list-level-label-alignment text:label-followed-by="listtab" fo:text-indent="-0.635cm" fo:margin-left="8.89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8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10.16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9" style:num-suffix="" text:bullet-char="">
        <style:list-level-properties text:list-level-position-and-space-mode="label-alignment">
          <style:list-level-label-alignment text:label-followed-by="listtab" fo:text-indent="-0.635cm" fo:margin-left="11.43cm"/>
        </style:list-level-properties>
        <style:text-properties fo:font-family="Wingdings" style:font-style-name="Normale" style:font-pitch="variable" style:font-charset="x-symbol"/>
      </text:list-level-style-bullet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Num15">
      <text:list-level-style-number text:level="1" style:num-suffix=")" style:num-format="a">
        <style:list-level-properties text:list-level-position-and-space-mode="label-alignment">
          <style:list-level-label-alignment text:label-followed-by="listtab" fo:text-indent="-0.635cm" fo:margin-left="1.905cm"/>
        </style:list-level-properties>
      </text:list-level-style-number>
      <text:list-level-style-number text:level="2" style:num-suffix="." style:num-format="a">
        <style:list-level-properties text:list-level-position-and-space-mode="label-alignment">
          <style:list-level-label-alignment text:label-followed-by="listtab" fo:text-indent="-0.635cm" fo:margin-left="3.175cm"/>
        </style:list-level-properties>
      </text:list-level-style-number>
      <text:list-level-style-number text:level="3" style:num-suffix="." style:num-format="i" text:display-levels="2">
        <style:list-level-properties text:list-level-position-and-space-mode="label-alignment" fo:text-align="end">
          <style:list-level-label-alignment text:label-followed-by="listtab" fo:text-indent="-0.318cm" fo:margin-left="4.445cm"/>
        </style:list-level-properties>
      </text:list-level-style-number>
      <text:list-level-style-number text:level="4" style:num-suffix="." style:num-format="1" text:display-levels="3">
        <style:list-level-properties text:list-level-position-and-space-mode="label-alignment">
          <style:list-level-label-alignment text:label-followed-by="listtab" fo:text-indent="-0.635cm" fo:margin-left="5.715cm"/>
        </style:list-level-properties>
      </text:list-level-style-number>
      <text:list-level-style-number text:level="5" style:num-suffix="." style:num-format="a" text:display-levels="4">
        <style:list-level-properties text:list-level-position-and-space-mode="label-alignment">
          <style:list-level-label-alignment text:label-followed-by="listtab" fo:text-indent="-0.635cm" fo:margin-left="6.985cm"/>
        </style:list-level-properties>
      </text:list-level-style-number>
      <text:list-level-style-number text:level="6" style:num-suffix="." style:num-format="i" text:display-levels="5">
        <style:list-level-properties text:list-level-position-and-space-mode="label-alignment" fo:text-align="end">
          <style:list-level-label-alignment text:label-followed-by="listtab" fo:text-indent="-0.318cm" fo:margin-left="8.255cm"/>
        </style:list-level-properties>
      </text:list-level-style-number>
      <text:list-level-style-number text:level="7" style:num-suffix="." style:num-format="1" text:display-levels="6">
        <style:list-level-properties text:list-level-position-and-space-mode="label-alignment">
          <style:list-level-label-alignment text:label-followed-by="listtab" fo:text-indent="-0.635cm" fo:margin-left="9.525cm"/>
        </style:list-level-properties>
      </text:list-level-style-number>
      <text:list-level-style-number text:level="8" style:num-suffix="." style:num-format="a" text:display-levels="7">
        <style:list-level-properties text:list-level-position-and-space-mode="label-alignment">
          <style:list-level-label-alignment text:label-followed-by="listtab" fo:text-indent="-0.635cm" fo:margin-left="10.795cm"/>
        </style:list-level-properties>
      </text:list-level-style-number>
      <text:list-level-style-number text:level="9" style:num-suffix="." style:num-format="i" text:display-levels="8">
        <style:list-level-properties text:list-level-position-and-space-mode="label-alignment" fo:text-align="end">
          <style:list-level-label-alignment text:label-followed-by="listtab" fo:text-indent="-0.318cm" fo:margin-left="12.065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Num16">
      <text:list-level-style-bullet text:level="1" style:num-suffix="" text:bullet-char="">
        <style:list-level-properties text:list-level-position-and-space-mode="label-alignment">
          <style:list-level-label-alignment text:label-followed-by="listtab" fo:text-indent="-0.635cm" fo:margin-left="1.27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2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2.54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3" style:num-suffix="" text:bullet-char="">
        <style:list-level-properties text:list-level-position-and-space-mode="label-alignment">
          <style:list-level-label-alignment text:label-followed-by="listtab" fo:text-indent="-0.635cm" fo:margin-left="3.81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4" style:num-suffix="" text:bullet-char="">
        <style:list-level-properties text:list-level-position-and-space-mode="label-alignment">
          <style:list-level-label-alignment text:label-followed-by="listtab" fo:text-indent="-0.635cm" fo:margin-left="5.08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5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6.35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6" style:num-suffix="" text:bullet-char="">
        <style:list-level-properties text:list-level-position-and-space-mode="label-alignment">
          <style:list-level-label-alignment text:label-followed-by="listtab" fo:text-indent="-0.635cm" fo:margin-left="7.62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7" style:num-suffix="" text:bullet-char="">
        <style:list-level-properties text:list-level-position-and-space-mode="label-alignment">
          <style:list-level-label-alignment text:label-followed-by="listtab" fo:text-indent="-0.635cm" fo:margin-left="8.89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8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10.16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9" style:num-suffix="" text:bullet-char="">
        <style:list-level-properties text:list-level-position-and-space-mode="label-alignment">
          <style:list-level-label-alignment text:label-followed-by="listtab" fo:text-indent="-0.635cm" fo:margin-left="11.43cm"/>
        </style:list-level-properties>
        <style:text-properties fo:font-family="Wingdings" style:font-style-name="Normale" style:font-pitch="variable" style:font-charset="x-symbol"/>
      </text:list-level-style-bullet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Num17">
      <text:list-level-style-bullet text:level="1" style:num-suffix="" text:bullet-char="">
        <style:list-level-properties text:list-level-position-and-space-mode="label-alignment">
          <style:list-level-label-alignment text:label-followed-by="listtab" fo:text-indent="-0.635cm" fo:margin-left="1.27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2" style:num-suffix="" text:bullet-char="">
        <style:list-level-properties text:list-level-position-and-space-mode="label-alignment">
          <style:list-level-label-alignment text:label-followed-by="listtab" fo:text-indent="-0.635cm" fo:margin-left="2.54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3" style:num-suffix="" text:bullet-char="">
        <style:list-level-properties text:list-level-position-and-space-mode="label-alignment">
          <style:list-level-label-alignment text:label-followed-by="listtab" fo:text-indent="-0.635cm" fo:margin-left="3.81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4" style:num-suffix="" text:bullet-char="">
        <style:list-level-properties text:list-level-position-and-space-mode="label-alignment">
          <style:list-level-label-alignment text:label-followed-by="listtab" fo:text-indent="-0.635cm" fo:margin-left="5.08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5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6.35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6" style:num-suffix="" text:bullet-char="">
        <style:list-level-properties text:list-level-position-and-space-mode="label-alignment">
          <style:list-level-label-alignment text:label-followed-by="listtab" fo:text-indent="-0.635cm" fo:margin-left="7.62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7" style:num-suffix="" text:bullet-char="">
        <style:list-level-properties text:list-level-position-and-space-mode="label-alignment">
          <style:list-level-label-alignment text:label-followed-by="listtab" fo:text-indent="-0.635cm" fo:margin-left="8.89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8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10.16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9" style:num-suffix="" text:bullet-char="">
        <style:list-level-properties text:list-level-position-and-space-mode="label-alignment">
          <style:list-level-label-alignment text:label-followed-by="listtab" fo:text-indent="-0.635cm" fo:margin-left="11.43cm"/>
        </style:list-level-properties>
        <style:text-properties fo:font-family="Wingdings" style:font-style-name="Normale" style:font-pitch="variable" style:font-charset="x-symbol"/>
      </text:list-level-style-bullet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Num18">
      <text:list-level-style-number text:level="1" style:num-suffix=")" style:num-format="a">
        <style:list-level-properties text:list-level-position-and-space-mode="label-alignment">
          <style:list-level-label-alignment text:label-followed-by="listtab" fo:text-indent="-0.635cm" fo:margin-left="1.27cm"/>
        </style:list-level-properties>
      </text:list-level-style-number>
      <text:list-level-style-number text:level="2" style:num-suffix="." style:num-format="a">
        <style:list-level-properties text:list-level-position-and-space-mode="label-alignment">
          <style:list-level-label-alignment text:label-followed-by="listtab" fo:text-indent="-0.635cm" fo:margin-left="2.54cm"/>
        </style:list-level-properties>
      </text:list-level-style-number>
      <text:list-level-style-number text:level="3" style:num-suffix="." style:num-format="i" text:display-levels="2">
        <style:list-level-properties text:list-level-position-and-space-mode="label-alignment" fo:text-align="end">
          <style:list-level-label-alignment text:label-followed-by="listtab" fo:text-indent="-0.318cm" fo:margin-left="3.81cm"/>
        </style:list-level-properties>
      </text:list-level-style-number>
      <text:list-level-style-number text:level="4" style:num-suffix="." style:num-format="1" text:display-levels="3">
        <style:list-level-properties text:list-level-position-and-space-mode="label-alignment">
          <style:list-level-label-alignment text:label-followed-by="listtab" fo:text-indent="-0.635cm" fo:margin-left="5.08cm"/>
        </style:list-level-properties>
      </text:list-level-style-number>
      <text:list-level-style-number text:level="5" style:num-suffix="." style:num-format="a" text:display-levels="4">
        <style:list-level-properties text:list-level-position-and-space-mode="label-alignment">
          <style:list-level-label-alignment text:label-followed-by="listtab" fo:text-indent="-0.635cm" fo:margin-left="6.35cm"/>
        </style:list-level-properties>
      </text:list-level-style-number>
      <text:list-level-style-number text:level="6" style:num-suffix="." style:num-format="i" text:display-levels="5">
        <style:list-level-properties text:list-level-position-and-space-mode="label-alignment" fo:text-align="end">
          <style:list-level-label-alignment text:label-followed-by="listtab" fo:text-indent="-0.318cm" fo:margin-left="7.62cm"/>
        </style:list-level-properties>
      </text:list-level-style-number>
      <text:list-level-style-number text:level="7" style:num-suffix="." style:num-format="1" text:display-levels="6">
        <style:list-level-properties text:list-level-position-and-space-mode="label-alignment">
          <style:list-level-label-alignment text:label-followed-by="listtab" fo:text-indent="-0.635cm" fo:margin-left="8.89cm"/>
        </style:list-level-properties>
      </text:list-level-style-number>
      <text:list-level-style-number text:level="8" style:num-suffix="." style:num-format="a" text:display-levels="7">
        <style:list-level-properties text:list-level-position-and-space-mode="label-alignment">
          <style:list-level-label-alignment text:label-followed-by="listtab" fo:text-indent="-0.635cm" fo:margin-left="10.16cm"/>
        </style:list-level-properties>
      </text:list-level-style-number>
      <text:list-level-style-number text:level="9" style:num-suffix="." style:num-format="i" text:display-levels="8">
        <style:list-level-properties text:list-level-position-and-space-mode="label-alignment" fo:text-align="end">
          <style:list-level-label-alignment text:label-followed-by="listtab" fo:text-indent="-0.318cm" fo:margin-left="11.43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Num19">
      <text:list-level-style-number text:level="1" style:num-suffix=")" style:num-format="a">
        <style:list-level-properties text:list-level-position-and-space-mode="label-alignment">
          <style:list-level-label-alignment text:label-followed-by="listtab" fo:text-indent="-0.635cm" fo:margin-left="1.27cm"/>
        </style:list-level-properties>
      </text:list-level-style-number>
      <text:list-level-style-number text:level="2" style:num-suffix="." style:num-format="a">
        <style:list-level-properties text:list-level-position-and-space-mode="label-alignment">
          <style:list-level-label-alignment text:label-followed-by="listtab" fo:text-indent="-0.635cm" fo:margin-left="2.54cm"/>
        </style:list-level-properties>
      </text:list-level-style-number>
      <text:list-level-style-number text:level="3" style:num-suffix="." style:num-format="i" text:display-levels="2">
        <style:list-level-properties text:list-level-position-and-space-mode="label-alignment" fo:text-align="end">
          <style:list-level-label-alignment text:label-followed-by="listtab" fo:text-indent="-0.318cm" fo:margin-left="3.81cm"/>
        </style:list-level-properties>
      </text:list-level-style-number>
      <text:list-level-style-number text:level="4" style:num-suffix="." style:num-format="1" text:display-levels="3">
        <style:list-level-properties text:list-level-position-and-space-mode="label-alignment">
          <style:list-level-label-alignment text:label-followed-by="listtab" fo:text-indent="-0.635cm" fo:margin-left="5.08cm"/>
        </style:list-level-properties>
      </text:list-level-style-number>
      <text:list-level-style-number text:level="5" style:num-suffix="." style:num-format="a" text:display-levels="4">
        <style:list-level-properties text:list-level-position-and-space-mode="label-alignment">
          <style:list-level-label-alignment text:label-followed-by="listtab" fo:text-indent="-0.635cm" fo:margin-left="6.35cm"/>
        </style:list-level-properties>
      </text:list-level-style-number>
      <text:list-level-style-number text:level="6" style:num-suffix="." style:num-format="i" text:display-levels="5">
        <style:list-level-properties text:list-level-position-and-space-mode="label-alignment" fo:text-align="end">
          <style:list-level-label-alignment text:label-followed-by="listtab" fo:text-indent="-0.318cm" fo:margin-left="7.62cm"/>
        </style:list-level-properties>
      </text:list-level-style-number>
      <text:list-level-style-number text:level="7" style:num-suffix="." style:num-format="1" text:display-levels="6">
        <style:list-level-properties text:list-level-position-and-space-mode="label-alignment">
          <style:list-level-label-alignment text:label-followed-by="listtab" fo:text-indent="-0.635cm" fo:margin-left="8.89cm"/>
        </style:list-level-properties>
      </text:list-level-style-number>
      <text:list-level-style-number text:level="8" style:num-suffix="." style:num-format="a" text:display-levels="7">
        <style:list-level-properties text:list-level-position-and-space-mode="label-alignment">
          <style:list-level-label-alignment text:label-followed-by="listtab" fo:text-indent="-0.635cm" fo:margin-left="10.16cm"/>
        </style:list-level-properties>
      </text:list-level-style-number>
      <text:list-level-style-number text:level="9" style:num-suffix="." style:num-format="i" text:display-levels="8">
        <style:list-level-properties text:list-level-position-and-space-mode="label-alignment" fo:text-align="end">
          <style:list-level-label-alignment text:label-followed-by="listtab" fo:text-indent="-0.318cm" fo:margin-left="11.43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Num20">
      <text:list-level-style-number text:level="1" style:num-suffix=")" style:num-format="a">
        <style:list-level-properties text:list-level-position-and-space-mode="label-alignment">
          <style:list-level-label-alignment text:label-followed-by="listtab" fo:text-indent="-0.635cm" fo:margin-left="1.27cm"/>
        </style:list-level-properties>
      </text:list-level-style-number>
      <text:list-level-style-number text:level="2" style:num-suffix="." style:num-format="a">
        <style:list-level-properties text:list-level-position-and-space-mode="label-alignment">
          <style:list-level-label-alignment text:label-followed-by="listtab" fo:text-indent="-0.635cm" fo:margin-left="2.54cm"/>
        </style:list-level-properties>
      </text:list-level-style-number>
      <text:list-level-style-number text:level="3" style:num-suffix="." style:num-format="i" text:display-levels="2">
        <style:list-level-properties text:list-level-position-and-space-mode="label-alignment" fo:text-align="end">
          <style:list-level-label-alignment text:label-followed-by="listtab" fo:text-indent="-0.318cm" fo:margin-left="3.81cm"/>
        </style:list-level-properties>
      </text:list-level-style-number>
      <text:list-level-style-number text:level="4" style:num-suffix="." style:num-format="1" text:display-levels="3">
        <style:list-level-properties text:list-level-position-and-space-mode="label-alignment">
          <style:list-level-label-alignment text:label-followed-by="listtab" fo:text-indent="-0.635cm" fo:margin-left="5.08cm"/>
        </style:list-level-properties>
      </text:list-level-style-number>
      <text:list-level-style-number text:level="5" style:num-suffix="." style:num-format="a" text:display-levels="4">
        <style:list-level-properties text:list-level-position-and-space-mode="label-alignment">
          <style:list-level-label-alignment text:label-followed-by="listtab" fo:text-indent="-0.635cm" fo:margin-left="6.35cm"/>
        </style:list-level-properties>
      </text:list-level-style-number>
      <text:list-level-style-number text:level="6" style:num-suffix="." style:num-format="i" text:display-levels="5">
        <style:list-level-properties text:list-level-position-and-space-mode="label-alignment" fo:text-align="end">
          <style:list-level-label-alignment text:label-followed-by="listtab" fo:text-indent="-0.318cm" fo:margin-left="7.62cm"/>
        </style:list-level-properties>
      </text:list-level-style-number>
      <text:list-level-style-number text:level="7" style:num-suffix="." style:num-format="1" text:display-levels="6">
        <style:list-level-properties text:list-level-position-and-space-mode="label-alignment">
          <style:list-level-label-alignment text:label-followed-by="listtab" fo:text-indent="-0.635cm" fo:margin-left="8.89cm"/>
        </style:list-level-properties>
      </text:list-level-style-number>
      <text:list-level-style-number text:level="8" style:num-suffix="." style:num-format="a" text:display-levels="7">
        <style:list-level-properties text:list-level-position-and-space-mode="label-alignment">
          <style:list-level-label-alignment text:label-followed-by="listtab" fo:text-indent="-0.635cm" fo:margin-left="10.16cm"/>
        </style:list-level-properties>
      </text:list-level-style-number>
      <text:list-level-style-number text:level="9" style:num-suffix="." style:num-format="i" text:display-levels="8">
        <style:list-level-properties text:list-level-position-and-space-mode="label-alignment" fo:text-align="end">
          <style:list-level-label-alignment text:label-followed-by="listtab" fo:text-indent="-0.318cm" fo:margin-left="11.43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Num21">
      <text:list-level-style-number text:level="1" style:num-suffix="." style:num-format="a">
        <style:list-level-properties text:list-level-position-and-space-mode="label-alignment">
          <style:list-level-label-alignment text:label-followed-by="listtab" fo:text-indent="-0.635cm" fo:margin-left="1.27cm"/>
        </style:list-level-properties>
      </text:list-level-style-number>
      <text:list-level-style-number text:level="2" style:num-suffix="." style:num-format="a">
        <style:list-level-properties text:list-level-position-and-space-mode="label-alignment">
          <style:list-level-label-alignment text:label-followed-by="listtab" fo:text-indent="-0.635cm" fo:margin-left="2.54cm"/>
        </style:list-level-properties>
      </text:list-level-style-number>
      <text:list-level-style-number text:level="3" style:num-suffix="." style:num-format="i" text:display-levels="2">
        <style:list-level-properties text:list-level-position-and-space-mode="label-alignment" fo:text-align="end">
          <style:list-level-label-alignment text:label-followed-by="listtab" fo:text-indent="-0.318cm" fo:margin-left="3.81cm"/>
        </style:list-level-properties>
      </text:list-level-style-number>
      <text:list-level-style-number text:level="4" style:num-suffix="." style:num-format="1" text:display-levels="3">
        <style:list-level-properties text:list-level-position-and-space-mode="label-alignment">
          <style:list-level-label-alignment text:label-followed-by="listtab" fo:text-indent="-0.635cm" fo:margin-left="5.08cm"/>
        </style:list-level-properties>
      </text:list-level-style-number>
      <text:list-level-style-number text:level="5" style:num-suffix="." style:num-format="a" text:display-levels="4">
        <style:list-level-properties text:list-level-position-and-space-mode="label-alignment">
          <style:list-level-label-alignment text:label-followed-by="listtab" fo:text-indent="-0.635cm" fo:margin-left="6.35cm"/>
        </style:list-level-properties>
      </text:list-level-style-number>
      <text:list-level-style-number text:level="6" style:num-suffix="." style:num-format="i" text:display-levels="5">
        <style:list-level-properties text:list-level-position-and-space-mode="label-alignment" fo:text-align="end">
          <style:list-level-label-alignment text:label-followed-by="listtab" fo:text-indent="-0.318cm" fo:margin-left="7.62cm"/>
        </style:list-level-properties>
      </text:list-level-style-number>
      <text:list-level-style-number text:level="7" style:num-suffix="." style:num-format="1" text:display-levels="6">
        <style:list-level-properties text:list-level-position-and-space-mode="label-alignment">
          <style:list-level-label-alignment text:label-followed-by="listtab" fo:text-indent="-0.635cm" fo:margin-left="8.89cm"/>
        </style:list-level-properties>
      </text:list-level-style-number>
      <text:list-level-style-number text:level="8" style:num-suffix="." style:num-format="a" text:display-levels="7">
        <style:list-level-properties text:list-level-position-and-space-mode="label-alignment">
          <style:list-level-label-alignment text:label-followed-by="listtab" fo:text-indent="-0.635cm" fo:margin-left="10.16cm"/>
        </style:list-level-properties>
      </text:list-level-style-number>
      <text:list-level-style-number text:level="9" style:num-suffix="." style:num-format="i" text:display-levels="8">
        <style:list-level-properties text:list-level-position-and-space-mode="label-alignment" fo:text-align="end">
          <style:list-level-label-alignment text:label-followed-by="listtab" fo:text-indent="-0.318cm" fo:margin-left="11.43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Num22">
      <text:list-level-style-number text:level="1" style:num-suffix=")" style:num-format="a">
        <style:list-level-properties text:list-level-position-and-space-mode="label-alignment">
          <style:list-level-label-alignment text:label-followed-by="listtab" fo:text-indent="-0.635cm" fo:margin-left="1.27cm"/>
        </style:list-level-properties>
      </text:list-level-style-number>
      <text:list-level-style-number text:level="2" style:num-suffix="." style:num-format="a">
        <style:list-level-properties text:list-level-position-and-space-mode="label-alignment">
          <style:list-level-label-alignment text:label-followed-by="listtab" fo:text-indent="-0.635cm" fo:margin-left="2.54cm"/>
        </style:list-level-properties>
      </text:list-level-style-number>
      <text:list-level-style-number text:level="3" style:num-suffix="." style:num-format="i" text:display-levels="2">
        <style:list-level-properties text:list-level-position-and-space-mode="label-alignment" fo:text-align="end">
          <style:list-level-label-alignment text:label-followed-by="listtab" fo:text-indent="-0.318cm" fo:margin-left="3.81cm"/>
        </style:list-level-properties>
      </text:list-level-style-number>
      <text:list-level-style-number text:level="4" style:num-suffix="." style:num-format="1" text:display-levels="3">
        <style:list-level-properties text:list-level-position-and-space-mode="label-alignment">
          <style:list-level-label-alignment text:label-followed-by="listtab" fo:text-indent="-0.635cm" fo:margin-left="5.08cm"/>
        </style:list-level-properties>
      </text:list-level-style-number>
      <text:list-level-style-number text:level="5" style:num-suffix="." style:num-format="a" text:display-levels="4">
        <style:list-level-properties text:list-level-position-and-space-mode="label-alignment">
          <style:list-level-label-alignment text:label-followed-by="listtab" fo:text-indent="-0.635cm" fo:margin-left="6.35cm"/>
        </style:list-level-properties>
      </text:list-level-style-number>
      <text:list-level-style-number text:level="6" style:num-suffix="." style:num-format="i" text:display-levels="5">
        <style:list-level-properties text:list-level-position-and-space-mode="label-alignment" fo:text-align="end">
          <style:list-level-label-alignment text:label-followed-by="listtab" fo:text-indent="-0.318cm" fo:margin-left="7.62cm"/>
        </style:list-level-properties>
      </text:list-level-style-number>
      <text:list-level-style-number text:level="7" style:num-suffix="." style:num-format="1" text:display-levels="6">
        <style:list-level-properties text:list-level-position-and-space-mode="label-alignment">
          <style:list-level-label-alignment text:label-followed-by="listtab" fo:text-indent="-0.635cm" fo:margin-left="8.89cm"/>
        </style:list-level-properties>
      </text:list-level-style-number>
      <text:list-level-style-number text:level="8" style:num-suffix="." style:num-format="a" text:display-levels="7">
        <style:list-level-properties text:list-level-position-and-space-mode="label-alignment">
          <style:list-level-label-alignment text:label-followed-by="listtab" fo:text-indent="-0.635cm" fo:margin-left="10.16cm"/>
        </style:list-level-properties>
      </text:list-level-style-number>
      <text:list-level-style-number text:level="9" style:num-suffix="." style:num-format="i" text:display-levels="8">
        <style:list-level-properties text:list-level-position-and-space-mode="label-alignment" fo:text-align="end">
          <style:list-level-label-alignment text:label-followed-by="listtab" fo:text-indent="-0.318cm" fo:margin-left="11.43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Num23">
      <text:list-level-style-number text:level="1" style:num-suffix="." style:num-format="a">
        <style:list-level-properties text:list-level-position-and-space-mode="label-alignment">
          <style:list-level-label-alignment text:label-followed-by="listtab" fo:text-indent="-0.635cm" fo:margin-left="1.27cm"/>
        </style:list-level-properties>
      </text:list-level-style-number>
      <text:list-level-style-number text:level="2" style:num-suffix="." style:num-format="a">
        <style:list-level-properties text:list-level-position-and-space-mode="label-alignment">
          <style:list-level-label-alignment text:label-followed-by="listtab" fo:text-indent="-0.635cm" fo:margin-left="2.54cm"/>
        </style:list-level-properties>
      </text:list-level-style-number>
      <text:list-level-style-number text:level="3" style:num-suffix="." style:num-format="i" text:display-levels="2">
        <style:list-level-properties text:list-level-position-and-space-mode="label-alignment" fo:text-align="end">
          <style:list-level-label-alignment text:label-followed-by="listtab" fo:text-indent="-0.318cm" fo:margin-left="3.81cm"/>
        </style:list-level-properties>
      </text:list-level-style-number>
      <text:list-level-style-number text:level="4" style:num-suffix="." style:num-format="1" text:display-levels="3">
        <style:list-level-properties text:list-level-position-and-space-mode="label-alignment">
          <style:list-level-label-alignment text:label-followed-by="listtab" fo:text-indent="-0.635cm" fo:margin-left="5.08cm"/>
        </style:list-level-properties>
      </text:list-level-style-number>
      <text:list-level-style-number text:level="5" style:num-suffix="." style:num-format="a" text:display-levels="4">
        <style:list-level-properties text:list-level-position-and-space-mode="label-alignment">
          <style:list-level-label-alignment text:label-followed-by="listtab" fo:text-indent="-0.635cm" fo:margin-left="6.35cm"/>
        </style:list-level-properties>
      </text:list-level-style-number>
      <text:list-level-style-number text:level="6" style:num-suffix="." style:num-format="i" text:display-levels="5">
        <style:list-level-properties text:list-level-position-and-space-mode="label-alignment" fo:text-align="end">
          <style:list-level-label-alignment text:label-followed-by="listtab" fo:text-indent="-0.318cm" fo:margin-left="7.62cm"/>
        </style:list-level-properties>
      </text:list-level-style-number>
      <text:list-level-style-number text:level="7" style:num-suffix="." style:num-format="1" text:display-levels="6">
        <style:list-level-properties text:list-level-position-and-space-mode="label-alignment">
          <style:list-level-label-alignment text:label-followed-by="listtab" fo:text-indent="-0.635cm" fo:margin-left="8.89cm"/>
        </style:list-level-properties>
      </text:list-level-style-number>
      <text:list-level-style-number text:level="8" style:num-suffix="." style:num-format="a" text:display-levels="7">
        <style:list-level-properties text:list-level-position-and-space-mode="label-alignment">
          <style:list-level-label-alignment text:label-followed-by="listtab" fo:text-indent="-0.635cm" fo:margin-left="10.16cm"/>
        </style:list-level-properties>
      </text:list-level-style-number>
      <text:list-level-style-number text:level="9" style:num-suffix="." style:num-format="i" text:display-levels="8">
        <style:list-level-properties text:list-level-position-and-space-mode="label-alignment" fo:text-align="end">
          <style:list-level-label-alignment text:label-followed-by="listtab" fo:text-indent="-0.318cm" fo:margin-left="11.43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Num24">
      <text:list-level-style-bullet text:level="1" style:num-suffix="" text:bullet-char="">
        <style:list-level-properties text:list-level-position-and-space-mode="label-alignment">
          <style:list-level-label-alignment text:label-followed-by="listtab" fo:text-indent="-0.635cm" fo:margin-left="1.376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2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2.646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3" style:num-suffix="" text:bullet-char="">
        <style:list-level-properties text:list-level-position-and-space-mode="label-alignment">
          <style:list-level-label-alignment text:label-followed-by="listtab" fo:text-indent="-0.635cm" fo:margin-left="3.916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4" style:num-suffix="" text:bullet-char="">
        <style:list-level-properties text:list-level-position-and-space-mode="label-alignment">
          <style:list-level-label-alignment text:label-followed-by="listtab" fo:text-indent="-0.635cm" fo:margin-left="5.186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5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6.456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6" style:num-suffix="" text:bullet-char="">
        <style:list-level-properties text:list-level-position-and-space-mode="label-alignment">
          <style:list-level-label-alignment text:label-followed-by="listtab" fo:text-indent="-0.635cm" fo:margin-left="7.726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7" style:num-suffix="" text:bullet-char="">
        <style:list-level-properties text:list-level-position-and-space-mode="label-alignment">
          <style:list-level-label-alignment text:label-followed-by="listtab" fo:text-indent="-0.635cm" fo:margin-left="8.996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8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10.266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9" style:num-suffix="" text:bullet-char="">
        <style:list-level-properties text:list-level-position-and-space-mode="label-alignment">
          <style:list-level-label-alignment text:label-followed-by="listtab" fo:text-indent="-0.635cm" fo:margin-left="11.536cm"/>
        </style:list-level-properties>
        <style:text-properties fo:font-family="Wingdings" style:font-style-name="Normale" style:font-pitch="variable" style:font-charset="x-symbol"/>
      </text:list-level-style-bullet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Num25">
      <text:list-level-style-bullet text:level="1" style:num-suffix="" text:bullet-char="">
        <style:list-level-properties text:list-level-position-and-space-mode="label-alignment">
          <style:list-level-label-alignment text:label-followed-by="listtab" fo:text-indent="-0.635cm" fo:margin-left="1.341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2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2.611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3" style:num-suffix="" text:bullet-char="">
        <style:list-level-properties text:list-level-position-and-space-mode="label-alignment">
          <style:list-level-label-alignment text:label-followed-by="listtab" fo:text-indent="-0.635cm" fo:margin-left="3.881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4" style:num-suffix="" text:bullet-char="">
        <style:list-level-properties text:list-level-position-and-space-mode="label-alignment">
          <style:list-level-label-alignment text:label-followed-by="listtab" fo:text-indent="-0.635cm" fo:margin-left="5.151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5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6.421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6" style:num-suffix="" text:bullet-char="">
        <style:list-level-properties text:list-level-position-and-space-mode="label-alignment">
          <style:list-level-label-alignment text:label-followed-by="listtab" fo:text-indent="-0.635cm" fo:margin-left="7.691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7" style:num-suffix="" text:bullet-char="">
        <style:list-level-properties text:list-level-position-and-space-mode="label-alignment">
          <style:list-level-label-alignment text:label-followed-by="listtab" fo:text-indent="-0.635cm" fo:margin-left="8.961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8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10.231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9" style:num-suffix="" text:bullet-char="">
        <style:list-level-properties text:list-level-position-and-space-mode="label-alignment">
          <style:list-level-label-alignment text:label-followed-by="listtab" fo:text-indent="-0.635cm" fo:margin-left="11.501cm"/>
        </style:list-level-properties>
        <style:text-properties fo:font-family="Wingdings" style:font-style-name="Normale" style:font-pitch="variable" style:font-charset="x-symbol"/>
      </text:list-level-style-bullet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Num26">
      <text:list-level-style-bullet text:level="1" style:num-suffix="" text:bullet-char="">
        <style:list-level-properties text:list-level-position-and-space-mode="label-alignment">
          <style:list-level-label-alignment text:label-followed-by="listtab" fo:text-indent="-0.635cm" fo:margin-left="1.27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2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2.54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3" style:num-suffix="" text:bullet-char="">
        <style:list-level-properties text:list-level-position-and-space-mode="label-alignment">
          <style:list-level-label-alignment text:label-followed-by="listtab" fo:text-indent="-0.635cm" fo:margin-left="3.81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4" style:num-suffix="" text:bullet-char="">
        <style:list-level-properties text:list-level-position-and-space-mode="label-alignment">
          <style:list-level-label-alignment text:label-followed-by="listtab" fo:text-indent="-0.635cm" fo:margin-left="5.08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5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6.35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6" style:num-suffix="" text:bullet-char="">
        <style:list-level-properties text:list-level-position-and-space-mode="label-alignment">
          <style:list-level-label-alignment text:label-followed-by="listtab" fo:text-indent="-0.635cm" fo:margin-left="7.62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7" style:num-suffix="" text:bullet-char="">
        <style:list-level-properties text:list-level-position-and-space-mode="label-alignment">
          <style:list-level-label-alignment text:label-followed-by="listtab" fo:text-indent="-0.635cm" fo:margin-left="8.89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8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10.16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9" style:num-suffix="" text:bullet-char="">
        <style:list-level-properties text:list-level-position-and-space-mode="label-alignment">
          <style:list-level-label-alignment text:label-followed-by="listtab" fo:text-indent="-0.635cm" fo:margin-left="11.43cm"/>
        </style:list-level-properties>
        <style:text-properties fo:font-family="Wingdings" style:font-style-name="Normale" style:font-pitch="variable" style:font-charset="x-symbol"/>
      </text:list-level-style-bullet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Num27">
      <text:list-level-style-bullet text:level="1" style:num-suffix="" text:bullet-char="">
        <style:list-level-properties text:list-level-position-and-space-mode="label-alignment">
          <style:list-level-label-alignment text:label-followed-by="listtab" fo:text-indent="-0.635cm" fo:margin-left="1.27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2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2.54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3" style:num-suffix="" text:bullet-char="">
        <style:list-level-properties text:list-level-position-and-space-mode="label-alignment">
          <style:list-level-label-alignment text:label-followed-by="listtab" fo:text-indent="-0.635cm" fo:margin-left="3.81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4" style:num-suffix="" text:bullet-char="">
        <style:list-level-properties text:list-level-position-and-space-mode="label-alignment">
          <style:list-level-label-alignment text:label-followed-by="listtab" fo:text-indent="-0.635cm" fo:margin-left="5.08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5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6.35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6" style:num-suffix="" text:bullet-char="">
        <style:list-level-properties text:list-level-position-and-space-mode="label-alignment">
          <style:list-level-label-alignment text:label-followed-by="listtab" fo:text-indent="-0.635cm" fo:margin-left="7.62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7" style:num-suffix="" text:bullet-char="">
        <style:list-level-properties text:list-level-position-and-space-mode="label-alignment">
          <style:list-level-label-alignment text:label-followed-by="listtab" fo:text-indent="-0.635cm" fo:margin-left="8.89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8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10.16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9" style:num-suffix="" text:bullet-char="">
        <style:list-level-properties text:list-level-position-and-space-mode="label-alignment">
          <style:list-level-label-alignment text:label-followed-by="listtab" fo:text-indent="-0.635cm" fo:margin-left="11.43cm"/>
        </style:list-level-properties>
        <style:text-properties fo:font-family="Wingdings" style:font-style-name="Normale" style:font-pitch="variable" style:font-charset="x-symbol"/>
      </text:list-level-style-bullet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Num28">
      <text:list-level-style-number text:level="1" style:num-suffix="." style:num-format="1">
        <style:list-level-properties text:list-level-position-and-space-mode="label-alignment">
          <style:list-level-label-alignment text:label-followed-by="listtab" text:list-tab-stop-position="1.27cm" fo:text-indent="-0.635cm" fo:margin-left="1.27cm"/>
        </style:list-level-properties>
      </text:list-level-style-number>
      <text:list-level-style-bullet text:level="2" text:style-name="ListLabel_20_3" style:num-suffix="-" text:bullet-char="-">
        <style:list-level-properties text:list-level-position-and-space-mode="label-alignment">
          <style:list-level-label-alignment text:label-followed-by="listtab" text:list-tab-stop-position="2.54cm" fo:text-indent="-0.635cm" fo:margin-left="2.54cm"/>
        </style:list-level-properties>
        <style:text-properties fo:font-family="'Times New Roman'" style:font-style-name="Normale" style:font-family-generic="roman" style:font-pitch="variable"/>
      </text:list-level-style-bullet>
      <text:list-level-style-number text:level="3" style:num-suffix="." style:num-format="i" text:display-levels="2">
        <style:list-level-properties text:list-level-position-and-space-mode="label-alignment" fo:text-align="end">
          <style:list-level-label-alignment text:label-followed-by="listtab" text:list-tab-stop-position="3.81cm" fo:text-indent="-0.318cm" fo:margin-left="3.81cm"/>
        </style:list-level-properties>
      </text:list-level-style-number>
      <text:list-level-style-number text:level="4" style:num-suffix="." style:num-format="1" text:display-levels="3">
        <style:list-level-properties text:list-level-position-and-space-mode="label-alignment">
          <style:list-level-label-alignment text:label-followed-by="listtab" text:list-tab-stop-position="5.08cm" fo:text-indent="-0.635cm" fo:margin-left="5.08cm"/>
        </style:list-level-properties>
      </text:list-level-style-number>
      <text:list-level-style-number text:level="5" style:num-suffix="." style:num-format="a" text:display-levels="4">
        <style:list-level-properties text:list-level-position-and-space-mode="label-alignment">
          <style:list-level-label-alignment text:label-followed-by="listtab" text:list-tab-stop-position="6.35cm" fo:text-indent="-0.635cm" fo:margin-left="6.35cm"/>
        </style:list-level-properties>
      </text:list-level-style-number>
      <text:list-level-style-number text:level="6" style:num-suffix="." style:num-format="i" text:display-levels="5">
        <style:list-level-properties text:list-level-position-and-space-mode="label-alignment" fo:text-align="end">
          <style:list-level-label-alignment text:label-followed-by="listtab" text:list-tab-stop-position="7.62cm" fo:text-indent="-0.318cm" fo:margin-left="7.62cm"/>
        </style:list-level-properties>
      </text:list-level-style-number>
      <text:list-level-style-number text:level="7" style:num-suffix="." style:num-format="1" text:display-levels="6">
        <style:list-level-properties text:list-level-position-and-space-mode="label-alignment">
          <style:list-level-label-alignment text:label-followed-by="listtab" text:list-tab-stop-position="8.89cm" fo:text-indent="-0.635cm" fo:margin-left="8.89cm"/>
        </style:list-level-properties>
      </text:list-level-style-number>
      <text:list-level-style-number text:level="8" style:num-suffix="." style:num-format="a" text:display-levels="7">
        <style:list-level-properties text:list-level-position-and-space-mode="label-alignment">
          <style:list-level-label-alignment text:label-followed-by="listtab" text:list-tab-stop-position="10.16cm" fo:text-indent="-0.635cm" fo:margin-left="10.16cm"/>
        </style:list-level-properties>
      </text:list-level-style-number>
      <text:list-level-style-number text:level="9" style:num-suffix="." style:num-format="i" text:display-levels="8">
        <style:list-level-properties text:list-level-position-and-space-mode="label-alignment" fo:text-align="end">
          <style:list-level-label-alignment text:label-followed-by="listtab" text:list-tab-stop-position="11.43cm" fo:text-indent="-0.318cm" fo:margin-left="11.43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Num29">
      <text:list-level-style-bullet text:level="1" style:num-suffix="" text:bullet-char="">
        <style:list-level-properties text:list-level-position-and-space-mode="label-alignment">
          <style:list-level-label-alignment text:label-followed-by="listtab" fo:text-indent="-0.635cm" fo:margin-left="1.27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2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2.54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3" style:num-suffix="" text:bullet-char="">
        <style:list-level-properties text:list-level-position-and-space-mode="label-alignment">
          <style:list-level-label-alignment text:label-followed-by="listtab" fo:text-indent="-0.635cm" fo:margin-left="3.81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4" style:num-suffix="" text:bullet-char="">
        <style:list-level-properties text:list-level-position-and-space-mode="label-alignment">
          <style:list-level-label-alignment text:label-followed-by="listtab" fo:text-indent="-0.635cm" fo:margin-left="5.08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5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6.35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6" style:num-suffix="" text:bullet-char="">
        <style:list-level-properties text:list-level-position-and-space-mode="label-alignment">
          <style:list-level-label-alignment text:label-followed-by="listtab" fo:text-indent="-0.635cm" fo:margin-left="7.62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7" style:num-suffix="" text:bullet-char="">
        <style:list-level-properties text:list-level-position-and-space-mode="label-alignment">
          <style:list-level-label-alignment text:label-followed-by="listtab" fo:text-indent="-0.635cm" fo:margin-left="8.89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8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10.16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9" style:num-suffix="" text:bullet-char="">
        <style:list-level-properties text:list-level-position-and-space-mode="label-alignment">
          <style:list-level-label-alignment text:label-followed-by="listtab" fo:text-indent="-0.635cm" fo:margin-left="11.43cm"/>
        </style:list-level-properties>
        <style:text-properties fo:font-family="Wingdings" style:font-style-name="Normale" style:font-pitch="variable" style:font-charset="x-symbol"/>
      </text:list-level-style-bullet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Num30">
      <text:list-level-style-bullet text:level="1" style:num-suffix="" text:bullet-char="">
        <style:list-level-properties text:list-level-position-and-space-mode="label-alignment">
          <style:list-level-label-alignment text:label-followed-by="listtab" fo:text-indent="-0.635cm" fo:margin-left="2.54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2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3.81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3" style:num-suffix="" text:bullet-char="">
        <style:list-level-properties text:list-level-position-and-space-mode="label-alignment">
          <style:list-level-label-alignment text:label-followed-by="listtab" fo:text-indent="-0.635cm" fo:margin-left="5.08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4" style:num-suffix="" text:bullet-char="">
        <style:list-level-properties text:list-level-position-and-space-mode="label-alignment">
          <style:list-level-label-alignment text:label-followed-by="listtab" fo:text-indent="-0.635cm" fo:margin-left="6.35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5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7.62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6" style:num-suffix="" text:bullet-char="">
        <style:list-level-properties text:list-level-position-and-space-mode="label-alignment">
          <style:list-level-label-alignment text:label-followed-by="listtab" fo:text-indent="-0.635cm" fo:margin-left="8.89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7" style:num-suffix="" text:bullet-char="">
        <style:list-level-properties text:list-level-position-and-space-mode="label-alignment">
          <style:list-level-label-alignment text:label-followed-by="listtab" fo:text-indent="-0.635cm" fo:margin-left="10.16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8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11.43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9" style:num-suffix="" text:bullet-char="">
        <style:list-level-properties text:list-level-position-and-space-mode="label-alignment">
          <style:list-level-label-alignment text:label-followed-by="listtab" fo:text-indent="-0.635cm" fo:margin-left="12.7cm"/>
        </style:list-level-properties>
        <style:text-properties fo:font-family="Wingdings" style:font-style-name="Normale" style:font-pitch="variable" style:font-charset="x-symbol"/>
      </text:list-level-style-bullet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Num31">
      <text:list-level-style-number text:level="1" style:num-suffix="." style:num-format="1">
        <style:list-level-properties text:list-level-position-and-space-mode="label-alignment">
          <style:list-level-label-alignment text:label-followed-by="listtab" fo:text-indent="-0.635cm" fo:margin-left="1.27cm"/>
        </style:list-level-properties>
      </text:list-level-style-number>
      <text:list-level-style-number text:level="2" style:num-suffix="." style:num-format="a">
        <style:list-level-properties text:list-level-position-and-space-mode="label-alignment">
          <style:list-level-label-alignment text:label-followed-by="listtab" fo:text-indent="-0.635cm" fo:margin-left="2.54cm"/>
        </style:list-level-properties>
      </text:list-level-style-number>
      <text:list-level-style-number text:level="3" style:num-suffix="." style:num-format="i" text:display-levels="2">
        <style:list-level-properties text:list-level-position-and-space-mode="label-alignment" fo:text-align="end">
          <style:list-level-label-alignment text:label-followed-by="listtab" fo:text-indent="-0.318cm" fo:margin-left="3.81cm"/>
        </style:list-level-properties>
      </text:list-level-style-number>
      <text:list-level-style-number text:level="4" style:num-suffix="." style:num-format="1" text:display-levels="3">
        <style:list-level-properties text:list-level-position-and-space-mode="label-alignment">
          <style:list-level-label-alignment text:label-followed-by="listtab" fo:text-indent="-0.635cm" fo:margin-left="5.08cm"/>
        </style:list-level-properties>
      </text:list-level-style-number>
      <text:list-level-style-number text:level="5" style:num-suffix="." style:num-format="a" text:display-levels="4">
        <style:list-level-properties text:list-level-position-and-space-mode="label-alignment">
          <style:list-level-label-alignment text:label-followed-by="listtab" fo:text-indent="-0.635cm" fo:margin-left="6.35cm"/>
        </style:list-level-properties>
      </text:list-level-style-number>
      <text:list-level-style-number text:level="6" style:num-suffix="." style:num-format="i" text:display-levels="5">
        <style:list-level-properties text:list-level-position-and-space-mode="label-alignment" fo:text-align="end">
          <style:list-level-label-alignment text:label-followed-by="listtab" fo:text-indent="-0.318cm" fo:margin-left="7.62cm"/>
        </style:list-level-properties>
      </text:list-level-style-number>
      <text:list-level-style-number text:level="7" style:num-suffix="." style:num-format="1" text:display-levels="6">
        <style:list-level-properties text:list-level-position-and-space-mode="label-alignment">
          <style:list-level-label-alignment text:label-followed-by="listtab" fo:text-indent="-0.635cm" fo:margin-left="8.89cm"/>
        </style:list-level-properties>
      </text:list-level-style-number>
      <text:list-level-style-number text:level="8" style:num-suffix="." style:num-format="a" text:display-levels="7">
        <style:list-level-properties text:list-level-position-and-space-mode="label-alignment">
          <style:list-level-label-alignment text:label-followed-by="listtab" fo:text-indent="-0.635cm" fo:margin-left="10.16cm"/>
        </style:list-level-properties>
      </text:list-level-style-number>
      <text:list-level-style-number text:level="9" style:num-suffix="." style:num-format="i" text:display-levels="8">
        <style:list-level-properties text:list-level-position-and-space-mode="label-alignment" fo:text-align="end">
          <style:list-level-label-alignment text:label-followed-by="listtab" fo:text-indent="-0.318cm" fo:margin-left="11.43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Num32">
      <text:list-level-style-number text:level="1" text:style-name="ListLabel_20_4" style:num-suffix="." style:num-format="1">
        <style:list-level-properties text:list-level-position-and-space-mode="label-alignment">
          <style:list-level-label-alignment text:label-followed-by="listtab" fo:text-indent="-0.635cm" fo:margin-left="1.27cm"/>
        </style:list-level-properties>
      </text:list-level-style-number>
      <text:list-level-style-number text:level="2" style:num-suffix="." style:num-format="a">
        <style:list-level-properties text:list-level-position-and-space-mode="label-alignment">
          <style:list-level-label-alignment text:label-followed-by="listtab" fo:text-indent="-0.635cm" fo:margin-left="2.54cm"/>
        </style:list-level-properties>
      </text:list-level-style-number>
      <text:list-level-style-number text:level="3" style:num-suffix="." style:num-format="i" text:display-levels="2">
        <style:list-level-properties text:list-level-position-and-space-mode="label-alignment" fo:text-align="end">
          <style:list-level-label-alignment text:label-followed-by="listtab" fo:text-indent="-0.318cm" fo:margin-left="3.81cm"/>
        </style:list-level-properties>
      </text:list-level-style-number>
      <text:list-level-style-number text:level="4" style:num-suffix="." style:num-format="1" text:display-levels="3">
        <style:list-level-properties text:list-level-position-and-space-mode="label-alignment">
          <style:list-level-label-alignment text:label-followed-by="listtab" fo:text-indent="-0.635cm" fo:margin-left="5.08cm"/>
        </style:list-level-properties>
      </text:list-level-style-number>
      <text:list-level-style-number text:level="5" style:num-suffix="." style:num-format="a" text:display-levels="4">
        <style:list-level-properties text:list-level-position-and-space-mode="label-alignment">
          <style:list-level-label-alignment text:label-followed-by="listtab" fo:text-indent="-0.635cm" fo:margin-left="6.35cm"/>
        </style:list-level-properties>
      </text:list-level-style-number>
      <text:list-level-style-number text:level="6" style:num-suffix="." style:num-format="i" text:display-levels="5">
        <style:list-level-properties text:list-level-position-and-space-mode="label-alignment" fo:text-align="end">
          <style:list-level-label-alignment text:label-followed-by="listtab" fo:text-indent="-0.318cm" fo:margin-left="7.62cm"/>
        </style:list-level-properties>
      </text:list-level-style-number>
      <text:list-level-style-number text:level="7" style:num-suffix="." style:num-format="1" text:display-levels="6">
        <style:list-level-properties text:list-level-position-and-space-mode="label-alignment">
          <style:list-level-label-alignment text:label-followed-by="listtab" fo:text-indent="-0.635cm" fo:margin-left="8.89cm"/>
        </style:list-level-properties>
      </text:list-level-style-number>
      <text:list-level-style-number text:level="8" style:num-suffix="." style:num-format="a" text:display-levels="7">
        <style:list-level-properties text:list-level-position-and-space-mode="label-alignment">
          <style:list-level-label-alignment text:label-followed-by="listtab" fo:text-indent="-0.635cm" fo:margin-left="10.16cm"/>
        </style:list-level-properties>
      </text:list-level-style-number>
      <text:list-level-style-number text:level="9" style:num-suffix="." style:num-format="i" text:display-levels="8">
        <style:list-level-properties text:list-level-position-and-space-mode="label-alignment" fo:text-align="end">
          <style:list-level-label-alignment text:label-followed-by="listtab" fo:text-indent="-0.318cm" fo:margin-left="11.43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Num33">
      <text:list-level-style-number text:level="1" style:num-suffix="." style:num-format="1">
        <style:list-level-properties text:list-level-position-and-space-mode="label-alignment">
          <style:list-level-label-alignment text:label-followed-by="listtab" fo:text-indent="-0.635cm" fo:margin-left="1.27cm"/>
        </style:list-level-properties>
      </text:list-level-style-number>
      <text:list-level-style-number text:level="2" style:num-suffix="." style:num-format="a">
        <style:list-level-properties text:list-level-position-and-space-mode="label-alignment">
          <style:list-level-label-alignment text:label-followed-by="listtab" fo:text-indent="-0.635cm" fo:margin-left="2.54cm"/>
        </style:list-level-properties>
      </text:list-level-style-number>
      <text:list-level-style-number text:level="3" style:num-suffix="." style:num-format="i" text:display-levels="2">
        <style:list-level-properties text:list-level-position-and-space-mode="label-alignment" fo:text-align="end">
          <style:list-level-label-alignment text:label-followed-by="listtab" fo:text-indent="-0.318cm" fo:margin-left="3.81cm"/>
        </style:list-level-properties>
      </text:list-level-style-number>
      <text:list-level-style-number text:level="4" style:num-suffix="." style:num-format="1" text:display-levels="3">
        <style:list-level-properties text:list-level-position-and-space-mode="label-alignment">
          <style:list-level-label-alignment text:label-followed-by="listtab" fo:text-indent="-0.635cm" fo:margin-left="5.08cm"/>
        </style:list-level-properties>
      </text:list-level-style-number>
      <text:list-level-style-number text:level="5" style:num-suffix="." style:num-format="a" text:display-levels="4">
        <style:list-level-properties text:list-level-position-and-space-mode="label-alignment">
          <style:list-level-label-alignment text:label-followed-by="listtab" fo:text-indent="-0.635cm" fo:margin-left="6.35cm"/>
        </style:list-level-properties>
      </text:list-level-style-number>
      <text:list-level-style-number text:level="6" style:num-suffix="." style:num-format="i" text:display-levels="5">
        <style:list-level-properties text:list-level-position-and-space-mode="label-alignment" fo:text-align="end">
          <style:list-level-label-alignment text:label-followed-by="listtab" fo:text-indent="-0.318cm" fo:margin-left="7.62cm"/>
        </style:list-level-properties>
      </text:list-level-style-number>
      <text:list-level-style-number text:level="7" style:num-suffix="." style:num-format="1" text:display-levels="6">
        <style:list-level-properties text:list-level-position-and-space-mode="label-alignment">
          <style:list-level-label-alignment text:label-followed-by="listtab" fo:text-indent="-0.635cm" fo:margin-left="8.89cm"/>
        </style:list-level-properties>
      </text:list-level-style-number>
      <text:list-level-style-number text:level="8" style:num-suffix="." style:num-format="a" text:display-levels="7">
        <style:list-level-properties text:list-level-position-and-space-mode="label-alignment">
          <style:list-level-label-alignment text:label-followed-by="listtab" fo:text-indent="-0.635cm" fo:margin-left="10.16cm"/>
        </style:list-level-properties>
      </text:list-level-style-number>
      <text:list-level-style-number text:level="9" style:num-suffix="." style:num-format="i" text:display-levels="8">
        <style:list-level-properties text:list-level-position-and-space-mode="label-alignment" fo:text-align="end">
          <style:list-level-label-alignment text:label-followed-by="listtab" fo:text-indent="-0.318cm" fo:margin-left="11.43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Num34">
      <text:list-level-style-number text:level="1" style:num-suffix="." style:num-format="1">
        <style:list-level-properties text:list-level-position-and-space-mode="label-alignment">
          <style:list-level-label-alignment text:label-followed-by="listtab" fo:text-indent="-0.635cm" fo:margin-left="1.27cm"/>
        </style:list-level-properties>
      </text:list-level-style-number>
      <text:list-level-style-number text:level="2" style:num-suffix="." style:num-format="a">
        <style:list-level-properties text:list-level-position-and-space-mode="label-alignment">
          <style:list-level-label-alignment text:label-followed-by="listtab" fo:text-indent="-0.635cm" fo:margin-left="2.54cm"/>
        </style:list-level-properties>
      </text:list-level-style-number>
      <text:list-level-style-number text:level="3" style:num-suffix="." style:num-format="i" text:display-levels="2">
        <style:list-level-properties text:list-level-position-and-space-mode="label-alignment" fo:text-align="end">
          <style:list-level-label-alignment text:label-followed-by="listtab" fo:text-indent="-0.318cm" fo:margin-left="3.81cm"/>
        </style:list-level-properties>
      </text:list-level-style-number>
      <text:list-level-style-number text:level="4" style:num-suffix="." style:num-format="1" text:display-levels="3">
        <style:list-level-properties text:list-level-position-and-space-mode="label-alignment">
          <style:list-level-label-alignment text:label-followed-by="listtab" fo:text-indent="-0.635cm" fo:margin-left="5.08cm"/>
        </style:list-level-properties>
      </text:list-level-style-number>
      <text:list-level-style-number text:level="5" style:num-suffix="." style:num-format="a" text:display-levels="4">
        <style:list-level-properties text:list-level-position-and-space-mode="label-alignment">
          <style:list-level-label-alignment text:label-followed-by="listtab" fo:text-indent="-0.635cm" fo:margin-left="6.35cm"/>
        </style:list-level-properties>
      </text:list-level-style-number>
      <text:list-level-style-number text:level="6" style:num-suffix="." style:num-format="i" text:display-levels="5">
        <style:list-level-properties text:list-level-position-and-space-mode="label-alignment" fo:text-align="end">
          <style:list-level-label-alignment text:label-followed-by="listtab" fo:text-indent="-0.318cm" fo:margin-left="7.62cm"/>
        </style:list-level-properties>
      </text:list-level-style-number>
      <text:list-level-style-number text:level="7" style:num-suffix="." style:num-format="1" text:display-levels="6">
        <style:list-level-properties text:list-level-position-and-space-mode="label-alignment">
          <style:list-level-label-alignment text:label-followed-by="listtab" fo:text-indent="-0.635cm" fo:margin-left="8.89cm"/>
        </style:list-level-properties>
      </text:list-level-style-number>
      <text:list-level-style-number text:level="8" style:num-suffix="." style:num-format="a" text:display-levels="7">
        <style:list-level-properties text:list-level-position-and-space-mode="label-alignment">
          <style:list-level-label-alignment text:label-followed-by="listtab" fo:text-indent="-0.635cm" fo:margin-left="10.16cm"/>
        </style:list-level-properties>
      </text:list-level-style-number>
      <text:list-level-style-number text:level="9" style:num-suffix="." style:num-format="i" text:display-levels="8">
        <style:list-level-properties text:list-level-position-and-space-mode="label-alignment" fo:text-align="end">
          <style:list-level-label-alignment text:label-followed-by="listtab" fo:text-indent="-0.318cm" fo:margin-left="11.43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Num35">
      <text:list-level-style-number text:level="1" text:style-name="ListLabel_20_5" style:num-suffix="." style:num-format="1">
        <style:list-level-properties text:list-level-position-and-space-mode="label-alignment">
          <style:list-level-label-alignment text:label-followed-by="listtab" fo:text-indent="-0.635cm" fo:margin-left="1.27cm"/>
        </style:list-level-properties>
      </text:list-level-style-number>
      <text:list-level-style-number text:level="2" style:num-suffix="." style:num-format="a">
        <style:list-level-properties text:list-level-position-and-space-mode="label-alignment">
          <style:list-level-label-alignment text:label-followed-by="listtab" fo:text-indent="-0.635cm" fo:margin-left="2.54cm"/>
        </style:list-level-properties>
      </text:list-level-style-number>
      <text:list-level-style-number text:level="3" style:num-suffix="." style:num-format="i" text:display-levels="2">
        <style:list-level-properties text:list-level-position-and-space-mode="label-alignment" fo:text-align="end">
          <style:list-level-label-alignment text:label-followed-by="listtab" fo:text-indent="-0.318cm" fo:margin-left="3.81cm"/>
        </style:list-level-properties>
      </text:list-level-style-number>
      <text:list-level-style-number text:level="4" style:num-suffix="." style:num-format="1" text:display-levels="3">
        <style:list-level-properties text:list-level-position-and-space-mode="label-alignment">
          <style:list-level-label-alignment text:label-followed-by="listtab" fo:text-indent="-0.635cm" fo:margin-left="5.08cm"/>
        </style:list-level-properties>
      </text:list-level-style-number>
      <text:list-level-style-number text:level="5" style:num-suffix="." style:num-format="a" text:display-levels="4">
        <style:list-level-properties text:list-level-position-and-space-mode="label-alignment">
          <style:list-level-label-alignment text:label-followed-by="listtab" fo:text-indent="-0.635cm" fo:margin-left="6.35cm"/>
        </style:list-level-properties>
      </text:list-level-style-number>
      <text:list-level-style-number text:level="6" style:num-suffix="." style:num-format="i" text:display-levels="5">
        <style:list-level-properties text:list-level-position-and-space-mode="label-alignment" fo:text-align="end">
          <style:list-level-label-alignment text:label-followed-by="listtab" fo:text-indent="-0.318cm" fo:margin-left="7.62cm"/>
        </style:list-level-properties>
      </text:list-level-style-number>
      <text:list-level-style-number text:level="7" style:num-suffix="." style:num-format="1" text:display-levels="6">
        <style:list-level-properties text:list-level-position-and-space-mode="label-alignment">
          <style:list-level-label-alignment text:label-followed-by="listtab" fo:text-indent="-0.635cm" fo:margin-left="8.89cm"/>
        </style:list-level-properties>
      </text:list-level-style-number>
      <text:list-level-style-number text:level="8" style:num-suffix="." style:num-format="a" text:display-levels="7">
        <style:list-level-properties text:list-level-position-and-space-mode="label-alignment">
          <style:list-level-label-alignment text:label-followed-by="listtab" fo:text-indent="-0.635cm" fo:margin-left="10.16cm"/>
        </style:list-level-properties>
      </text:list-level-style-number>
      <text:list-level-style-number text:level="9" style:num-suffix="." style:num-format="i" text:display-levels="8">
        <style:list-level-properties text:list-level-position-and-space-mode="label-alignment" fo:text-align="end">
          <style:list-level-label-alignment text:label-followed-by="listtab" fo:text-indent="-0.318cm" fo:margin-left="11.43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Num36">
      <text:list-level-style-number text:level="1" style:num-suffix="." style:num-format="1">
        <style:list-level-properties text:list-level-position-and-space-mode="label-alignment">
          <style:list-level-label-alignment text:label-followed-by="listtab" fo:text-indent="-0.635cm" fo:margin-left="1.27cm"/>
        </style:list-level-properties>
      </text:list-level-style-number>
      <text:list-level-style-number text:level="2" style:num-suffix="." style:num-format="a">
        <style:list-level-properties text:list-level-position-and-space-mode="label-alignment">
          <style:list-level-label-alignment text:label-followed-by="listtab" fo:text-indent="-0.635cm" fo:margin-left="2.54cm"/>
        </style:list-level-properties>
      </text:list-level-style-number>
      <text:list-level-style-number text:level="3" style:num-suffix="." style:num-format="i" text:display-levels="2">
        <style:list-level-properties text:list-level-position-and-space-mode="label-alignment" fo:text-align="end">
          <style:list-level-label-alignment text:label-followed-by="listtab" fo:text-indent="-0.318cm" fo:margin-left="3.81cm"/>
        </style:list-level-properties>
      </text:list-level-style-number>
      <text:list-level-style-number text:level="4" style:num-suffix="." style:num-format="1" text:display-levels="3">
        <style:list-level-properties text:list-level-position-and-space-mode="label-alignment">
          <style:list-level-label-alignment text:label-followed-by="listtab" fo:text-indent="-0.635cm" fo:margin-left="5.08cm"/>
        </style:list-level-properties>
      </text:list-level-style-number>
      <text:list-level-style-number text:level="5" style:num-suffix="." style:num-format="a" text:display-levels="4">
        <style:list-level-properties text:list-level-position-and-space-mode="label-alignment">
          <style:list-level-label-alignment text:label-followed-by="listtab" fo:text-indent="-0.635cm" fo:margin-left="6.35cm"/>
        </style:list-level-properties>
      </text:list-level-style-number>
      <text:list-level-style-number text:level="6" style:num-suffix="." style:num-format="i" text:display-levels="5">
        <style:list-level-properties text:list-level-position-and-space-mode="label-alignment" fo:text-align="end">
          <style:list-level-label-alignment text:label-followed-by="listtab" fo:text-indent="-0.318cm" fo:margin-left="7.62cm"/>
        </style:list-level-properties>
      </text:list-level-style-number>
      <text:list-level-style-number text:level="7" style:num-suffix="." style:num-format="1" text:display-levels="6">
        <style:list-level-properties text:list-level-position-and-space-mode="label-alignment">
          <style:list-level-label-alignment text:label-followed-by="listtab" fo:text-indent="-0.635cm" fo:margin-left="8.89cm"/>
        </style:list-level-properties>
      </text:list-level-style-number>
      <text:list-level-style-number text:level="8" style:num-suffix="." style:num-format="a" text:display-levels="7">
        <style:list-level-properties text:list-level-position-and-space-mode="label-alignment">
          <style:list-level-label-alignment text:label-followed-by="listtab" fo:text-indent="-0.635cm" fo:margin-left="10.16cm"/>
        </style:list-level-properties>
      </text:list-level-style-number>
      <text:list-level-style-number text:level="9" style:num-suffix="." style:num-format="i" text:display-levels="8">
        <style:list-level-properties text:list-level-position-and-space-mode="label-alignment" fo:text-align="end">
          <style:list-level-label-alignment text:label-followed-by="listtab" fo:text-indent="-0.318cm" fo:margin-left="11.43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Num37">
      <text:list-level-style-number text:level="1" style:num-suffix="." style:num-format="1">
        <style:list-level-properties text:list-level-position-and-space-mode="label-alignment">
          <style:list-level-label-alignment text:label-followed-by="listtab" fo:text-indent="-0.635cm" fo:margin-left="1.27cm"/>
        </style:list-level-properties>
      </text:list-level-style-number>
      <text:list-level-style-number text:level="2" style:num-suffix="." style:num-format="a">
        <style:list-level-properties text:list-level-position-and-space-mode="label-alignment">
          <style:list-level-label-alignment text:label-followed-by="listtab" fo:text-indent="-0.635cm" fo:margin-left="2.54cm"/>
        </style:list-level-properties>
      </text:list-level-style-number>
      <text:list-level-style-number text:level="3" style:num-suffix="." style:num-format="i" text:display-levels="2">
        <style:list-level-properties text:list-level-position-and-space-mode="label-alignment" fo:text-align="end">
          <style:list-level-label-alignment text:label-followed-by="listtab" fo:text-indent="-0.318cm" fo:margin-left="3.81cm"/>
        </style:list-level-properties>
      </text:list-level-style-number>
      <text:list-level-style-number text:level="4" style:num-suffix="." style:num-format="1" text:display-levels="3">
        <style:list-level-properties text:list-level-position-and-space-mode="label-alignment">
          <style:list-level-label-alignment text:label-followed-by="listtab" fo:text-indent="-0.635cm" fo:margin-left="5.08cm"/>
        </style:list-level-properties>
      </text:list-level-style-number>
      <text:list-level-style-number text:level="5" style:num-suffix="." style:num-format="a" text:display-levels="4">
        <style:list-level-properties text:list-level-position-and-space-mode="label-alignment">
          <style:list-level-label-alignment text:label-followed-by="listtab" fo:text-indent="-0.635cm" fo:margin-left="6.35cm"/>
        </style:list-level-properties>
      </text:list-level-style-number>
      <text:list-level-style-number text:level="6" style:num-suffix="." style:num-format="i" text:display-levels="5">
        <style:list-level-properties text:list-level-position-and-space-mode="label-alignment" fo:text-align="end">
          <style:list-level-label-alignment text:label-followed-by="listtab" fo:text-indent="-0.318cm" fo:margin-left="7.62cm"/>
        </style:list-level-properties>
      </text:list-level-style-number>
      <text:list-level-style-number text:level="7" style:num-suffix="." style:num-format="1" text:display-levels="6">
        <style:list-level-properties text:list-level-position-and-space-mode="label-alignment">
          <style:list-level-label-alignment text:label-followed-by="listtab" fo:text-indent="-0.635cm" fo:margin-left="8.89cm"/>
        </style:list-level-properties>
      </text:list-level-style-number>
      <text:list-level-style-number text:level="8" style:num-suffix="." style:num-format="a" text:display-levels="7">
        <style:list-level-properties text:list-level-position-and-space-mode="label-alignment">
          <style:list-level-label-alignment text:label-followed-by="listtab" fo:text-indent="-0.635cm" fo:margin-left="10.16cm"/>
        </style:list-level-properties>
      </text:list-level-style-number>
      <text:list-level-style-number text:level="9" style:num-suffix="." style:num-format="i" text:display-levels="8">
        <style:list-level-properties text:list-level-position-and-space-mode="label-alignment" fo:text-align="end">
          <style:list-level-label-alignment text:label-followed-by="listtab" fo:text-indent="-0.318cm" fo:margin-left="11.43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Num38">
      <text:list-level-style-number text:level="1" style:num-suffix="." style:num-format="1">
        <style:list-level-properties text:list-level-position-and-space-mode="label-alignment">
          <style:list-level-label-alignment text:label-followed-by="listtab" fo:text-indent="-0.635cm" fo:margin-left="1.27cm"/>
        </style:list-level-properties>
      </text:list-level-style-number>
      <text:list-level-style-number text:level="2" style:num-suffix="." style:num-format="a">
        <style:list-level-properties text:list-level-position-and-space-mode="label-alignment">
          <style:list-level-label-alignment text:label-followed-by="listtab" fo:text-indent="-0.635cm" fo:margin-left="2.54cm"/>
        </style:list-level-properties>
      </text:list-level-style-number>
      <text:list-level-style-number text:level="3" style:num-suffix="." style:num-format="i" text:display-levels="2">
        <style:list-level-properties text:list-level-position-and-space-mode="label-alignment" fo:text-align="end">
          <style:list-level-label-alignment text:label-followed-by="listtab" fo:text-indent="-0.318cm" fo:margin-left="3.81cm"/>
        </style:list-level-properties>
      </text:list-level-style-number>
      <text:list-level-style-number text:level="4" style:num-suffix="." style:num-format="1" text:display-levels="3">
        <style:list-level-properties text:list-level-position-and-space-mode="label-alignment">
          <style:list-level-label-alignment text:label-followed-by="listtab" fo:text-indent="-0.635cm" fo:margin-left="5.08cm"/>
        </style:list-level-properties>
      </text:list-level-style-number>
      <text:list-level-style-number text:level="5" style:num-suffix="." style:num-format="a" text:display-levels="4">
        <style:list-level-properties text:list-level-position-and-space-mode="label-alignment">
          <style:list-level-label-alignment text:label-followed-by="listtab" fo:text-indent="-0.635cm" fo:margin-left="6.35cm"/>
        </style:list-level-properties>
      </text:list-level-style-number>
      <text:list-level-style-number text:level="6" style:num-suffix="." style:num-format="i" text:display-levels="5">
        <style:list-level-properties text:list-level-position-and-space-mode="label-alignment" fo:text-align="end">
          <style:list-level-label-alignment text:label-followed-by="listtab" fo:text-indent="-0.318cm" fo:margin-left="7.62cm"/>
        </style:list-level-properties>
      </text:list-level-style-number>
      <text:list-level-style-number text:level="7" style:num-suffix="." style:num-format="1" text:display-levels="6">
        <style:list-level-properties text:list-level-position-and-space-mode="label-alignment">
          <style:list-level-label-alignment text:label-followed-by="listtab" fo:text-indent="-0.635cm" fo:margin-left="8.89cm"/>
        </style:list-level-properties>
      </text:list-level-style-number>
      <text:list-level-style-number text:level="8" style:num-suffix="." style:num-format="a" text:display-levels="7">
        <style:list-level-properties text:list-level-position-and-space-mode="label-alignment">
          <style:list-level-label-alignment text:label-followed-by="listtab" fo:text-indent="-0.635cm" fo:margin-left="10.16cm"/>
        </style:list-level-properties>
      </text:list-level-style-number>
      <text:list-level-style-number text:level="9" style:num-suffix="." style:num-format="i" text:display-levels="8">
        <style:list-level-properties text:list-level-position-and-space-mode="label-alignment" fo:text-align="end">
          <style:list-level-label-alignment text:label-followed-by="listtab" fo:text-indent="-0.318cm" fo:margin-left="11.43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Num39">
      <text:list-level-style-number text:level="1" style:num-suffix="." style:num-format="1">
        <style:list-level-properties text:list-level-position-and-space-mode="label-alignment">
          <style:list-level-label-alignment text:label-followed-by="listtab" fo:text-indent="-0.635cm" fo:margin-left="1.27cm"/>
        </style:list-level-properties>
      </text:list-level-style-number>
      <text:list-level-style-number text:level="2" style:num-suffix="." style:num-format="a">
        <style:list-level-properties text:list-level-position-and-space-mode="label-alignment">
          <style:list-level-label-alignment text:label-followed-by="listtab" fo:text-indent="-0.635cm" fo:margin-left="2.54cm"/>
        </style:list-level-properties>
      </text:list-level-style-number>
      <text:list-level-style-number text:level="3" style:num-suffix="." style:num-format="i" text:display-levels="2">
        <style:list-level-properties text:list-level-position-and-space-mode="label-alignment" fo:text-align="end">
          <style:list-level-label-alignment text:label-followed-by="listtab" fo:text-indent="-0.318cm" fo:margin-left="3.81cm"/>
        </style:list-level-properties>
      </text:list-level-style-number>
      <text:list-level-style-number text:level="4" style:num-suffix="." style:num-format="1" text:display-levels="3">
        <style:list-level-properties text:list-level-position-and-space-mode="label-alignment">
          <style:list-level-label-alignment text:label-followed-by="listtab" fo:text-indent="-0.635cm" fo:margin-left="5.08cm"/>
        </style:list-level-properties>
      </text:list-level-style-number>
      <text:list-level-style-number text:level="5" style:num-suffix="." style:num-format="a" text:display-levels="4">
        <style:list-level-properties text:list-level-position-and-space-mode="label-alignment">
          <style:list-level-label-alignment text:label-followed-by="listtab" fo:text-indent="-0.635cm" fo:margin-left="6.35cm"/>
        </style:list-level-properties>
      </text:list-level-style-number>
      <text:list-level-style-number text:level="6" style:num-suffix="." style:num-format="i" text:display-levels="5">
        <style:list-level-properties text:list-level-position-and-space-mode="label-alignment" fo:text-align="end">
          <style:list-level-label-alignment text:label-followed-by="listtab" fo:text-indent="-0.318cm" fo:margin-left="7.62cm"/>
        </style:list-level-properties>
      </text:list-level-style-number>
      <text:list-level-style-number text:level="7" style:num-suffix="." style:num-format="1" text:display-levels="6">
        <style:list-level-properties text:list-level-position-and-space-mode="label-alignment">
          <style:list-level-label-alignment text:label-followed-by="listtab" fo:text-indent="-0.635cm" fo:margin-left="8.89cm"/>
        </style:list-level-properties>
      </text:list-level-style-number>
      <text:list-level-style-number text:level="8" style:num-suffix="." style:num-format="a" text:display-levels="7">
        <style:list-level-properties text:list-level-position-and-space-mode="label-alignment">
          <style:list-level-label-alignment text:label-followed-by="listtab" fo:text-indent="-0.635cm" fo:margin-left="10.16cm"/>
        </style:list-level-properties>
      </text:list-level-style-number>
      <text:list-level-style-number text:level="9" style:num-suffix="." style:num-format="i" text:display-levels="8">
        <style:list-level-properties text:list-level-position-and-space-mode="label-alignment" fo:text-align="end">
          <style:list-level-label-alignment text:label-followed-by="listtab" fo:text-indent="-0.318cm" fo:margin-left="11.43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Num40">
      <text:list-level-style-number text:level="1" style:num-suffix="." style:num-format="1">
        <style:list-level-properties text:list-level-position-and-space-mode="label-alignment">
          <style:list-level-label-alignment text:label-followed-by="listtab" fo:text-indent="-0.635cm" fo:margin-left="1.27cm"/>
        </style:list-level-properties>
      </text:list-level-style-number>
      <text:list-level-style-number text:level="2" style:num-suffix="." style:num-format="a">
        <style:list-level-properties text:list-level-position-and-space-mode="label-alignment">
          <style:list-level-label-alignment text:label-followed-by="listtab" fo:text-indent="-0.635cm" fo:margin-left="2.54cm"/>
        </style:list-level-properties>
      </text:list-level-style-number>
      <text:list-level-style-number text:level="3" style:num-suffix="." style:num-format="i" text:display-levels="2">
        <style:list-level-properties text:list-level-position-and-space-mode="label-alignment" fo:text-align="end">
          <style:list-level-label-alignment text:label-followed-by="listtab" fo:text-indent="-0.318cm" fo:margin-left="3.81cm"/>
        </style:list-level-properties>
      </text:list-level-style-number>
      <text:list-level-style-number text:level="4" style:num-suffix="." style:num-format="1" text:display-levels="3">
        <style:list-level-properties text:list-level-position-and-space-mode="label-alignment">
          <style:list-level-label-alignment text:label-followed-by="listtab" fo:text-indent="-0.635cm" fo:margin-left="5.08cm"/>
        </style:list-level-properties>
      </text:list-level-style-number>
      <text:list-level-style-number text:level="5" style:num-suffix="." style:num-format="a" text:display-levels="4">
        <style:list-level-properties text:list-level-position-and-space-mode="label-alignment">
          <style:list-level-label-alignment text:label-followed-by="listtab" fo:text-indent="-0.635cm" fo:margin-left="6.35cm"/>
        </style:list-level-properties>
      </text:list-level-style-number>
      <text:list-level-style-number text:level="6" style:num-suffix="." style:num-format="i" text:display-levels="5">
        <style:list-level-properties text:list-level-position-and-space-mode="label-alignment" fo:text-align="end">
          <style:list-level-label-alignment text:label-followed-by="listtab" fo:text-indent="-0.318cm" fo:margin-left="7.62cm"/>
        </style:list-level-properties>
      </text:list-level-style-number>
      <text:list-level-style-number text:level="7" style:num-suffix="." style:num-format="1" text:display-levels="6">
        <style:list-level-properties text:list-level-position-and-space-mode="label-alignment">
          <style:list-level-label-alignment text:label-followed-by="listtab" fo:text-indent="-0.635cm" fo:margin-left="8.89cm"/>
        </style:list-level-properties>
      </text:list-level-style-number>
      <text:list-level-style-number text:level="8" style:num-suffix="." style:num-format="a" text:display-levels="7">
        <style:list-level-properties text:list-level-position-and-space-mode="label-alignment">
          <style:list-level-label-alignment text:label-followed-by="listtab" fo:text-indent="-0.635cm" fo:margin-left="10.16cm"/>
        </style:list-level-properties>
      </text:list-level-style-number>
      <text:list-level-style-number text:level="9" style:num-suffix="." style:num-format="i" text:display-levels="8">
        <style:list-level-properties text:list-level-position-and-space-mode="label-alignment" fo:text-align="end">
          <style:list-level-label-alignment text:label-followed-by="listtab" fo:text-indent="-0.318cm" fo:margin-left="11.43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Num41">
      <text:list-level-style-number text:level="1" style:num-suffix="." style:num-format="1">
        <style:list-level-properties text:list-level-position-and-space-mode="label-alignment">
          <style:list-level-label-alignment text:label-followed-by="listtab" fo:text-indent="-0.635cm" fo:margin-left="1.27cm"/>
        </style:list-level-properties>
      </text:list-level-style-number>
      <text:list-level-style-number text:level="2" style:num-suffix="." style:num-format="a">
        <style:list-level-properties text:list-level-position-and-space-mode="label-alignment">
          <style:list-level-label-alignment text:label-followed-by="listtab" fo:text-indent="-0.635cm" fo:margin-left="2.54cm"/>
        </style:list-level-properties>
      </text:list-level-style-number>
      <text:list-level-style-number text:level="3" style:num-suffix="." style:num-format="i" text:display-levels="2">
        <style:list-level-properties text:list-level-position-and-space-mode="label-alignment" fo:text-align="end">
          <style:list-level-label-alignment text:label-followed-by="listtab" fo:text-indent="-0.318cm" fo:margin-left="3.81cm"/>
        </style:list-level-properties>
      </text:list-level-style-number>
      <text:list-level-style-number text:level="4" style:num-suffix="." style:num-format="1" text:display-levels="3">
        <style:list-level-properties text:list-level-position-and-space-mode="label-alignment">
          <style:list-level-label-alignment text:label-followed-by="listtab" fo:text-indent="-0.635cm" fo:margin-left="5.08cm"/>
        </style:list-level-properties>
      </text:list-level-style-number>
      <text:list-level-style-number text:level="5" style:num-suffix="." style:num-format="a" text:display-levels="4">
        <style:list-level-properties text:list-level-position-and-space-mode="label-alignment">
          <style:list-level-label-alignment text:label-followed-by="listtab" fo:text-indent="-0.635cm" fo:margin-left="6.35cm"/>
        </style:list-level-properties>
      </text:list-level-style-number>
      <text:list-level-style-number text:level="6" style:num-suffix="." style:num-format="i" text:display-levels="5">
        <style:list-level-properties text:list-level-position-and-space-mode="label-alignment" fo:text-align="end">
          <style:list-level-label-alignment text:label-followed-by="listtab" fo:text-indent="-0.318cm" fo:margin-left="7.62cm"/>
        </style:list-level-properties>
      </text:list-level-style-number>
      <text:list-level-style-number text:level="7" style:num-suffix="." style:num-format="1" text:display-levels="6">
        <style:list-level-properties text:list-level-position-and-space-mode="label-alignment">
          <style:list-level-label-alignment text:label-followed-by="listtab" fo:text-indent="-0.635cm" fo:margin-left="8.89cm"/>
        </style:list-level-properties>
      </text:list-level-style-number>
      <text:list-level-style-number text:level="8" style:num-suffix="." style:num-format="a" text:display-levels="7">
        <style:list-level-properties text:list-level-position-and-space-mode="label-alignment">
          <style:list-level-label-alignment text:label-followed-by="listtab" fo:text-indent="-0.635cm" fo:margin-left="10.16cm"/>
        </style:list-level-properties>
      </text:list-level-style-number>
      <text:list-level-style-number text:level="9" style:num-suffix="." style:num-format="i" text:display-levels="8">
        <style:list-level-properties text:list-level-position-and-space-mode="label-alignment" fo:text-align="end">
          <style:list-level-label-alignment text:label-followed-by="listtab" fo:text-indent="-0.318cm" fo:margin-left="11.43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Num42">
      <text:list-level-style-number text:level="1" style:num-suffix="." style:num-format="1">
        <style:list-level-properties text:list-level-position-and-space-mode="label-alignment">
          <style:list-level-label-alignment text:label-followed-by="listtab" fo:text-indent="-0.635cm" fo:margin-left="1.27cm"/>
        </style:list-level-properties>
      </text:list-level-style-number>
      <text:list-level-style-number text:level="2" style:num-suffix="." style:num-format="a">
        <style:list-level-properties text:list-level-position-and-space-mode="label-alignment">
          <style:list-level-label-alignment text:label-followed-by="listtab" fo:text-indent="-0.635cm" fo:margin-left="2.54cm"/>
        </style:list-level-properties>
      </text:list-level-style-number>
      <text:list-level-style-number text:level="3" style:num-suffix="." style:num-format="i" text:display-levels="2">
        <style:list-level-properties text:list-level-position-and-space-mode="label-alignment" fo:text-align="end">
          <style:list-level-label-alignment text:label-followed-by="listtab" fo:text-indent="-0.318cm" fo:margin-left="3.81cm"/>
        </style:list-level-properties>
      </text:list-level-style-number>
      <text:list-level-style-number text:level="4" style:num-suffix="." style:num-format="1" text:display-levels="3">
        <style:list-level-properties text:list-level-position-and-space-mode="label-alignment">
          <style:list-level-label-alignment text:label-followed-by="listtab" fo:text-indent="-0.635cm" fo:margin-left="5.08cm"/>
        </style:list-level-properties>
      </text:list-level-style-number>
      <text:list-level-style-number text:level="5" style:num-suffix="." style:num-format="a" text:display-levels="4">
        <style:list-level-properties text:list-level-position-and-space-mode="label-alignment">
          <style:list-level-label-alignment text:label-followed-by="listtab" fo:text-indent="-0.635cm" fo:margin-left="6.35cm"/>
        </style:list-level-properties>
      </text:list-level-style-number>
      <text:list-level-style-number text:level="6" style:num-suffix="." style:num-format="i" text:display-levels="5">
        <style:list-level-properties text:list-level-position-and-space-mode="label-alignment" fo:text-align="end">
          <style:list-level-label-alignment text:label-followed-by="listtab" fo:text-indent="-0.318cm" fo:margin-left="7.62cm"/>
        </style:list-level-properties>
      </text:list-level-style-number>
      <text:list-level-style-number text:level="7" style:num-suffix="." style:num-format="1" text:display-levels="6">
        <style:list-level-properties text:list-level-position-and-space-mode="label-alignment">
          <style:list-level-label-alignment text:label-followed-by="listtab" fo:text-indent="-0.635cm" fo:margin-left="8.89cm"/>
        </style:list-level-properties>
      </text:list-level-style-number>
      <text:list-level-style-number text:level="8" style:num-suffix="." style:num-format="a" text:display-levels="7">
        <style:list-level-properties text:list-level-position-and-space-mode="label-alignment">
          <style:list-level-label-alignment text:label-followed-by="listtab" fo:text-indent="-0.635cm" fo:margin-left="10.16cm"/>
        </style:list-level-properties>
      </text:list-level-style-number>
      <text:list-level-style-number text:level="9" style:num-suffix="." style:num-format="i" text:display-levels="8">
        <style:list-level-properties text:list-level-position-and-space-mode="label-alignment" fo:text-align="end">
          <style:list-level-label-alignment text:label-followed-by="listtab" fo:text-indent="-0.318cm" fo:margin-left="11.43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Num43">
      <text:list-level-style-number text:level="1" style:num-suffix="." style:num-format="1">
        <style:list-level-properties text:list-level-position-and-space-mode="label-alignment">
          <style:list-level-label-alignment text:label-followed-by="listtab" fo:text-indent="-0.635cm" fo:margin-left="1.27cm"/>
        </style:list-level-properties>
      </text:list-level-style-number>
      <text:list-level-style-number text:level="2" style:num-suffix="." style:num-format="a">
        <style:list-level-properties text:list-level-position-and-space-mode="label-alignment">
          <style:list-level-label-alignment text:label-followed-by="listtab" fo:text-indent="-0.635cm" fo:margin-left="2.54cm"/>
        </style:list-level-properties>
      </text:list-level-style-number>
      <text:list-level-style-number text:level="3" style:num-suffix="." style:num-format="i" text:display-levels="2">
        <style:list-level-properties text:list-level-position-and-space-mode="label-alignment" fo:text-align="end">
          <style:list-level-label-alignment text:label-followed-by="listtab" fo:text-indent="-0.318cm" fo:margin-left="3.81cm"/>
        </style:list-level-properties>
      </text:list-level-style-number>
      <text:list-level-style-number text:level="4" style:num-suffix="." style:num-format="1" text:display-levels="3">
        <style:list-level-properties text:list-level-position-and-space-mode="label-alignment">
          <style:list-level-label-alignment text:label-followed-by="listtab" fo:text-indent="-0.635cm" fo:margin-left="5.08cm"/>
        </style:list-level-properties>
      </text:list-level-style-number>
      <text:list-level-style-number text:level="5" style:num-suffix="." style:num-format="a" text:display-levels="4">
        <style:list-level-properties text:list-level-position-and-space-mode="label-alignment">
          <style:list-level-label-alignment text:label-followed-by="listtab" fo:text-indent="-0.635cm" fo:margin-left="6.35cm"/>
        </style:list-level-properties>
      </text:list-level-style-number>
      <text:list-level-style-number text:level="6" style:num-suffix="." style:num-format="i" text:display-levels="5">
        <style:list-level-properties text:list-level-position-and-space-mode="label-alignment" fo:text-align="end">
          <style:list-level-label-alignment text:label-followed-by="listtab" fo:text-indent="-0.318cm" fo:margin-left="7.62cm"/>
        </style:list-level-properties>
      </text:list-level-style-number>
      <text:list-level-style-number text:level="7" style:num-suffix="." style:num-format="1" text:display-levels="6">
        <style:list-level-properties text:list-level-position-and-space-mode="label-alignment">
          <style:list-level-label-alignment text:label-followed-by="listtab" fo:text-indent="-0.635cm" fo:margin-left="8.89cm"/>
        </style:list-level-properties>
      </text:list-level-style-number>
      <text:list-level-style-number text:level="8" style:num-suffix="." style:num-format="a" text:display-levels="7">
        <style:list-level-properties text:list-level-position-and-space-mode="label-alignment">
          <style:list-level-label-alignment text:label-followed-by="listtab" fo:text-indent="-0.635cm" fo:margin-left="10.16cm"/>
        </style:list-level-properties>
      </text:list-level-style-number>
      <text:list-level-style-number text:level="9" style:num-suffix="." style:num-format="i" text:display-levels="8">
        <style:list-level-properties text:list-level-position-and-space-mode="label-alignment" fo:text-align="end">
          <style:list-level-label-alignment text:label-followed-by="listtab" fo:text-indent="-0.318cm" fo:margin-left="11.43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Num44">
      <text:list-level-style-number text:level="1" style:num-suffix="." style:num-format="1">
        <style:list-level-properties text:list-level-position-and-space-mode="label-alignment">
          <style:list-level-label-alignment text:label-followed-by="listtab" fo:text-indent="-0.635cm" fo:margin-left="1.27cm"/>
        </style:list-level-properties>
      </text:list-level-style-number>
      <text:list-level-style-number text:level="2" style:num-suffix="." style:num-format="a">
        <style:list-level-properties text:list-level-position-and-space-mode="label-alignment">
          <style:list-level-label-alignment text:label-followed-by="listtab" fo:text-indent="-0.635cm" fo:margin-left="2.54cm"/>
        </style:list-level-properties>
      </text:list-level-style-number>
      <text:list-level-style-number text:level="3" style:num-suffix="." style:num-format="i" text:display-levels="2">
        <style:list-level-properties text:list-level-position-and-space-mode="label-alignment" fo:text-align="end">
          <style:list-level-label-alignment text:label-followed-by="listtab" fo:text-indent="-0.318cm" fo:margin-left="3.81cm"/>
        </style:list-level-properties>
      </text:list-level-style-number>
      <text:list-level-style-number text:level="4" style:num-suffix="." style:num-format="1" text:display-levels="3">
        <style:list-level-properties text:list-level-position-and-space-mode="label-alignment">
          <style:list-level-label-alignment text:label-followed-by="listtab" fo:text-indent="-0.635cm" fo:margin-left="5.08cm"/>
        </style:list-level-properties>
      </text:list-level-style-number>
      <text:list-level-style-number text:level="5" style:num-suffix="." style:num-format="a" text:display-levels="4">
        <style:list-level-properties text:list-level-position-and-space-mode="label-alignment">
          <style:list-level-label-alignment text:label-followed-by="listtab" fo:text-indent="-0.635cm" fo:margin-left="6.35cm"/>
        </style:list-level-properties>
      </text:list-level-style-number>
      <text:list-level-style-number text:level="6" style:num-suffix="." style:num-format="i" text:display-levels="5">
        <style:list-level-properties text:list-level-position-and-space-mode="label-alignment" fo:text-align="end">
          <style:list-level-label-alignment text:label-followed-by="listtab" fo:text-indent="-0.318cm" fo:margin-left="7.62cm"/>
        </style:list-level-properties>
      </text:list-level-style-number>
      <text:list-level-style-number text:level="7" style:num-suffix="." style:num-format="1" text:display-levels="6">
        <style:list-level-properties text:list-level-position-and-space-mode="label-alignment">
          <style:list-level-label-alignment text:label-followed-by="listtab" fo:text-indent="-0.635cm" fo:margin-left="8.89cm"/>
        </style:list-level-properties>
      </text:list-level-style-number>
      <text:list-level-style-number text:level="8" style:num-suffix="." style:num-format="a" text:display-levels="7">
        <style:list-level-properties text:list-level-position-and-space-mode="label-alignment">
          <style:list-level-label-alignment text:label-followed-by="listtab" fo:text-indent="-0.635cm" fo:margin-left="10.16cm"/>
        </style:list-level-properties>
      </text:list-level-style-number>
      <text:list-level-style-number text:level="9" style:num-suffix="." style:num-format="i" text:display-levels="8">
        <style:list-level-properties text:list-level-position-and-space-mode="label-alignment" fo:text-align="end">
          <style:list-level-label-alignment text:label-followed-by="listtab" fo:text-indent="-0.318cm" fo:margin-left="11.43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Num45">
      <text:list-level-style-bullet text:level="1" style:num-suffix="" text:bullet-char="">
        <style:list-level-properties text:list-level-position-and-space-mode="label-alignment">
          <style:list-level-label-alignment text:label-followed-by="listtab" fo:text-indent="-0.635cm" fo:margin-left="1.376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2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2.646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3" style:num-suffix="" text:bullet-char="">
        <style:list-level-properties text:list-level-position-and-space-mode="label-alignment">
          <style:list-level-label-alignment text:label-followed-by="listtab" fo:text-indent="-0.635cm" fo:margin-left="3.916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4" style:num-suffix="" text:bullet-char="">
        <style:list-level-properties text:list-level-position-and-space-mode="label-alignment">
          <style:list-level-label-alignment text:label-followed-by="listtab" fo:text-indent="-0.635cm" fo:margin-left="5.186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5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6.456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6" style:num-suffix="" text:bullet-char="">
        <style:list-level-properties text:list-level-position-and-space-mode="label-alignment">
          <style:list-level-label-alignment text:label-followed-by="listtab" fo:text-indent="-0.635cm" fo:margin-left="7.726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7" style:num-suffix="" text:bullet-char="">
        <style:list-level-properties text:list-level-position-and-space-mode="label-alignment">
          <style:list-level-label-alignment text:label-followed-by="listtab" fo:text-indent="-0.635cm" fo:margin-left="8.996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8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10.266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9" style:num-suffix="" text:bullet-char="">
        <style:list-level-properties text:list-level-position-and-space-mode="label-alignment">
          <style:list-level-label-alignment text:label-followed-by="listtab" fo:text-indent="-0.635cm" fo:margin-left="11.536cm"/>
        </style:list-level-properties>
        <style:text-properties fo:font-family="Wingdings" style:font-style-name="Normale" style:font-pitch="variable" style:font-charset="x-symbol"/>
      </text:list-level-style-bullet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Num46">
      <text:list-level-style-bullet text:level="1" text:style-name="ListLabel_20_6" style:num-suffix="-" text:bullet-char="-">
        <style:list-level-properties text:list-level-position-and-space-mode="label-alignment">
          <style:list-level-label-alignment text:label-followed-by="listtab" fo:text-indent="-0.635cm" fo:margin-left="1.27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2" style:num-suffix="o" text:bullet-char="o">
        <style:list-level-properties text:list-level-position-and-space-mode="label-alignment">
          <style:list-level-label-alignment text:label-followed-by="listtab" fo:text-indent="-0.635cm" fo:margin-left="2.54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3" style:num-suffix="" text:bullet-char="">
        <style:list-level-properties text:list-level-position-and-space-mode="label-alignment">
          <style:list-level-label-alignment text:label-followed-by="listtab" fo:text-indent="-0.635cm" fo:margin-left="3.81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4" style:num-suffix="" text:bullet-char="">
        <style:list-level-properties text:list-level-position-and-space-mode="label-alignment">
          <style:list-level-label-alignment text:label-followed-by="listtab" fo:text-indent="-0.635cm" fo:margin-left="5.08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5" style:num-suffix="o" text:bullet-char="o">
        <style:list-level-properties text:list-level-position-and-space-mode="label-alignment">
          <style:list-level-label-alignment text:label-followed-by="listtab" fo:text-indent="-0.635cm" fo:margin-left="6.35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6" style:num-suffix="" text:bullet-char="">
        <style:list-level-properties text:list-level-position-and-space-mode="label-alignment">
          <style:list-level-label-alignment text:label-followed-by="listtab" fo:text-indent="-0.635cm" fo:margin-left="7.62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7" style:num-suffix="" text:bullet-char="">
        <style:list-level-properties text:list-level-position-and-space-mode="label-alignment">
          <style:list-level-label-alignment text:label-followed-by="listtab" fo:text-indent="-0.635cm" fo:margin-left="8.89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8" style:num-suffix="o" text:bullet-char="o">
        <style:list-level-properties text:list-level-position-and-space-mode="label-alignment">
          <style:list-level-label-alignment text:label-followed-by="listtab" fo:text-indent="-0.635cm" fo:margin-left="10.16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9" style:num-suffix="" text:bullet-char="">
        <style:list-level-properties text:list-level-position-and-space-mode="label-alignment">
          <style:list-level-label-alignment text:label-followed-by="listtab" fo:text-indent="-0.635cm" fo:margin-left="11.43cm"/>
        </style:list-level-properties>
        <style:text-properties fo:font-family="Wingdings" style:font-style-name="Normale" style:font-pitch="variable" style:font-charset="x-symbol"/>
      </text:list-level-style-bullet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Num47">
      <text:list-level-style-number text:level="1" style:num-suffix=")" style:num-format="a">
        <style:list-level-properties text:list-level-position-and-space-mode="label-alignment">
          <style:list-level-label-alignment text:label-followed-by="listtab" fo:text-indent="-0.635cm" fo:margin-left="1.27cm"/>
        </style:list-level-properties>
      </text:list-level-style-number>
      <text:list-level-style-number text:level="2" style:num-suffix="." style:num-format="a">
        <style:list-level-properties text:list-level-position-and-space-mode="label-alignment">
          <style:list-level-label-alignment text:label-followed-by="listtab" fo:text-indent="-0.635cm" fo:margin-left="2.54cm"/>
        </style:list-level-properties>
      </text:list-level-style-number>
      <text:list-level-style-number text:level="3" style:num-suffix="." style:num-format="i" text:display-levels="2">
        <style:list-level-properties text:list-level-position-and-space-mode="label-alignment" fo:text-align="end">
          <style:list-level-label-alignment text:label-followed-by="listtab" fo:text-indent="-0.318cm" fo:margin-left="3.81cm"/>
        </style:list-level-properties>
      </text:list-level-style-number>
      <text:list-level-style-number text:level="4" style:num-suffix="." style:num-format="1" text:display-levels="3">
        <style:list-level-properties text:list-level-position-and-space-mode="label-alignment">
          <style:list-level-label-alignment text:label-followed-by="listtab" fo:text-indent="-0.635cm" fo:margin-left="5.08cm"/>
        </style:list-level-properties>
      </text:list-level-style-number>
      <text:list-level-style-number text:level="5" style:num-suffix="." style:num-format="a" text:display-levels="4">
        <style:list-level-properties text:list-level-position-and-space-mode="label-alignment">
          <style:list-level-label-alignment text:label-followed-by="listtab" fo:text-indent="-0.635cm" fo:margin-left="6.35cm"/>
        </style:list-level-properties>
      </text:list-level-style-number>
      <text:list-level-style-number text:level="6" style:num-suffix="." style:num-format="i" text:display-levels="5">
        <style:list-level-properties text:list-level-position-and-space-mode="label-alignment" fo:text-align="end">
          <style:list-level-label-alignment text:label-followed-by="listtab" fo:text-indent="-0.318cm" fo:margin-left="7.62cm"/>
        </style:list-level-properties>
      </text:list-level-style-number>
      <text:list-level-style-number text:level="7" style:num-suffix="." style:num-format="1" text:display-levels="6">
        <style:list-level-properties text:list-level-position-and-space-mode="label-alignment">
          <style:list-level-label-alignment text:label-followed-by="listtab" fo:text-indent="-0.635cm" fo:margin-left="8.89cm"/>
        </style:list-level-properties>
      </text:list-level-style-number>
      <text:list-level-style-number text:level="8" style:num-suffix="." style:num-format="a" text:display-levels="7">
        <style:list-level-properties text:list-level-position-and-space-mode="label-alignment">
          <style:list-level-label-alignment text:label-followed-by="listtab" fo:text-indent="-0.635cm" fo:margin-left="10.16cm"/>
        </style:list-level-properties>
      </text:list-level-style-number>
      <text:list-level-style-number text:level="9" style:num-suffix="." style:num-format="i" text:display-levels="8">
        <style:list-level-properties text:list-level-position-and-space-mode="label-alignment" fo:text-align="end">
          <style:list-level-label-alignment text:label-followed-by="listtab" fo:text-indent="-0.318cm" fo:margin-left="11.43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Num48">
      <text:list-level-style-bullet text:level="1" text:style-name="ListLabel_20_7" style:num-suffix="-" text:bullet-char="-">
        <style:list-level-properties text:list-level-position-and-space-mode="label-alignment">
          <style:list-level-label-alignment text:label-followed-by="listtab" fo:text-indent="-0.635cm" fo:margin-left="1.27cm"/>
        </style:list-level-properties>
        <style:text-properties fo:font-family="Arial" style:font-style-name="Normale" style:font-family-generic="swiss" style:font-pitch="variable"/>
      </text:list-level-style-bullet>
      <text:list-level-style-bullet text:level="2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2.54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3" style:num-suffix="" text:bullet-char="">
        <style:list-level-properties text:list-level-position-and-space-mode="label-alignment">
          <style:list-level-label-alignment text:label-followed-by="listtab" fo:text-indent="-0.635cm" fo:margin-left="3.81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4" style:num-suffix="" text:bullet-char="">
        <style:list-level-properties text:list-level-position-and-space-mode="label-alignment">
          <style:list-level-label-alignment text:label-followed-by="listtab" fo:text-indent="-0.635cm" fo:margin-left="5.08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5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6.35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6" style:num-suffix="" text:bullet-char="">
        <style:list-level-properties text:list-level-position-and-space-mode="label-alignment">
          <style:list-level-label-alignment text:label-followed-by="listtab" fo:text-indent="-0.635cm" fo:margin-left="7.62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7" style:num-suffix="" text:bullet-char="">
        <style:list-level-properties text:list-level-position-and-space-mode="label-alignment">
          <style:list-level-label-alignment text:label-followed-by="listtab" fo:text-indent="-0.635cm" fo:margin-left="8.89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8" text:style-name="ListLabel_20_1" style:num-suffix="o" text:bullet-char="o">
        <style:list-level-properties text:list-level-position-and-space-mode="label-alignment">
          <style:list-level-label-alignment text:label-followed-by="listtab" fo:text-indent="-0.635cm" fo:margin-left="10.16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9" style:num-suffix="" text:bullet-char="">
        <style:list-level-properties text:list-level-position-and-space-mode="label-alignment">
          <style:list-level-label-alignment text:label-followed-by="listtab" fo:text-indent="-0.635cm" fo:margin-left="11.43cm"/>
        </style:list-level-properties>
        <style:text-properties fo:font-family="Wingdings" style:font-style-name="Normale" style:font-pitch="variable" style:font-charset="x-symbol"/>
      </text:list-level-style-bullet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notes-configuration text:note-class="footnote" text:citation-style-name="Footnote_20_Symbol" text:citation-body-style-name="Footnote_20_anchor" style:num-format="1" text:start-value="0" text:footnotes-position="page" text:start-numbering-at="document"/>
    <text:notes-configuration text:note-class="endnote" style:num-format="i" text:start-value="0"/>
    <text:linenumbering-configuration text:number-lines="false" text:offset="0.499cm" style:num-format="1" text:number-position="left" text:increment="5"/>
    <style:default-page-layout>
      <style:page-layout-properties style:layout-grid-standard-mode="true"/>
    </style:default-page-layout>
  </office:styles>
  <office:automatic-styles>
    <style:style style:name="MP1" style:family="paragraph" style:parent-style-name="Header">
      <style:paragraph-properties fo:text-align="end" style:justify-single-word="false"/>
    </style:style>
    <style:style style:name="MT1" style:family="text">
      <style:text-properties style:font-name="Arial1" fo:font-weight="bold" style:font-weight-asian="bold" style:font-name-complex="Arial2"/>
    </style:style>
    <style:page-layout style:name="Mpm1">
      <style:page-layout-properties fo:page-width="21.001cm" fo:page-height="29.7cm" style:num-format="1" style:print-orientation="portrait" fo:margin-top="1.249cm" fo:margin-bottom="1.249cm" fo:margin-left="2cm" fo:margin-right="2cm" style:writing-mode="lr-tb" style:layout-grid-color="#c0c0c0" style:layout-grid-lines="42" style:layout-grid-base-height="0.423cm" style:layout-grid-ruby-height="0.212cm" style:layout-grid-mode="none" style:layout-grid-ruby-below="false" style:layout-grid-print="false" style:layout-grid-display="false" style:layout-grid-base-width="0.37cm" style:layout-grid-snap-to-characters="true" style:footnote-max-height="0cm">
        <style:footnote-sep style:width="0.018cm" style:distance-before-sep="0.101cm" style:distance-after-sep="0.101cm" style:adjustment="left" style:rel-width="25%" style:color="#000000"/>
      </style:page-layout-properties>
      <style:header-style>
        <style:header-footer-properties fo:min-height="1.251cm" fo:margin-left="0cm" fo:margin-right="0cm" fo:margin-bottom="1.15cm" style:dynamic-spacing="true"/>
      </style:header-style>
      <style:footer-style>
        <style:header-footer-properties fo:min-height="0.751cm" fo:margin-left="0cm" fo:margin-right="0cm" fo:margin-top="0.651cm" style:dynamic-spacing="true"/>
      </style:footer-style>
    </style:page-layout>
    <style:page-layout style:name="Mpm2">
      <style:page-layout-properties fo:page-width="21.59cm" fo:page-height="27.94cm" style:num-format="1" style:print-orientation="portrait" fo:margin-top="2.54cm" fo:margin-bottom="2.54cm" fo:margin-left="3.175cm" fo:margin-right="3.175cm" style:writing-mode="lr-tb" style:layout-grid-color="#c0c0c0" style:layout-grid-lines="22860" style:layout-grid-base-height="0.423cm" style:layout-grid-ruby-height="0cm" style:layout-grid-mode="none" style:layout-grid-ruby-below="false" style:layout-grid-print="false" style:layout-grid-display="false" style:layout-grid-base-width="0.37cm" style:layout-grid-snap-to-characters="true" style:footnote-max-height="0cm">
        <style:footnote-sep style:width="0.018cm" style:distance-before-sep="0.101cm" style:distance-after-sep="0.101cm" style:adjustment="left" style:rel-width="25%" style:color="#000000"/>
      </style:page-layout-properties>
      <style:header-style/>
      <style:footer-style/>
    </style:page-layout>
    <style:page-layout style:name="Mpm3">
      <style:page-layout-properties fo:page-width="21.001cm" fo:page-height="29.7cm" style:num-format="1" style:print-orientation="portrait" fo:margin-top="2cm" fo:margin-bottom="2cm" fo:margin-left="2cm" fo:margin-right="2cm" style:writing-mode="lr-tb" style:footnote-max-height="0cm">
        <style:footnote-sep style:width="0.018cm" style:distance-before-sep="0.101cm" style:distance-after-sep="0.101cm" style:adjustment="left" style:rel-width="25%" style:color="#000000"/>
      </style:page-layout-properties>
      <style:header-style>
        <style:header-footer-properties fo:min-height="0.499cm" fo:margin-left="0cm" fo:margin-right="0cm" fo:margin-bottom="0cm"/>
      </style:header-style>
      <style:footer-style>
        <style:header-footer-properties fo:min-height="0.499cm" fo:margin-left="0cm" fo:margin-right="0cm" fo:margin-top="0cm"/>
      </style:footer-style>
    </style:page-layout>
  </office:automatic-styles>
  <office:master-styles>
    <style:master-page style:name="Standard" style:page-layout-name="Mpm1">
      <style:header>
        <text:p text:style-name="MP1"/>
        <text:p text:style-name="MP1">
          <text:span text:style-name="MT1">Allegato c)</text:span>
        </text:p>
      </style:header>
      <style:header-left>
        <text:p text:style-name="Header"/>
      </style:header-left>
      <style:footer>
        <text:p text:style-name="Footer"/>
      </style:footer>
      <style:footer-left>
        <text:p text:style-name="Footer"/>
      </style:footer-left>
    </style:master-page>
    <style:master-page style:name="Converted1" style:page-layout-name="Mpm2"/>
    <style:master-page style:name="First_20_Page" style:display-name="First Page" style:page-layout-name="Mpm3" style:next-style-name="Standard">
      <style:header>
        <text:p text:style-name="Header"/>
      </style:header>
      <style:footer>
        <text:p text:style-name="Footer"/>
      </style:footer>
    </style:master-page>
  </office:master-styles>
</office:document-styles>
</file>